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1510" r:id="rId2"/>
    <p:sldId id="1505" r:id="rId3"/>
    <p:sldId id="1506" r:id="rId4"/>
    <p:sldId id="1507" r:id="rId5"/>
    <p:sldId id="1508" r:id="rId6"/>
    <p:sldId id="1509" r:id="rId7"/>
  </p:sldIdLst>
  <p:sldSz cx="12192000" cy="6858000"/>
  <p:notesSz cx="6858000" cy="9144000"/>
  <p:custDataLst>
    <p:tags r:id="rId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1"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1" autoAdjust="0"/>
    <p:restoredTop sz="96374" autoAdjust="0"/>
  </p:normalViewPr>
  <p:slideViewPr>
    <p:cSldViewPr snapToObjects="1" showGuides="1">
      <p:cViewPr>
        <p:scale>
          <a:sx n="75" d="100"/>
          <a:sy n="75" d="100"/>
        </p:scale>
        <p:origin x="1190" y="130"/>
      </p:cViewPr>
      <p:guideLst>
        <p:guide orient="horz" pos="2591"/>
        <p:guide pos="3840"/>
      </p:guideLst>
    </p:cSldViewPr>
  </p:slideViewPr>
  <p:notesTextViewPr>
    <p:cViewPr>
      <p:scale>
        <a:sx n="1" d="1"/>
        <a:sy n="1" d="1"/>
      </p:scale>
      <p:origin x="0" y="0"/>
    </p:cViewPr>
  </p:notesTextViewPr>
  <p:notesViewPr>
    <p:cSldViewPr snapToObjects="1" showGuides="1">
      <p:cViewPr varScale="1">
        <p:scale>
          <a:sx n="84" d="100"/>
          <a:sy n="84" d="100"/>
        </p:scale>
        <p:origin x="262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n-lt"/>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n-lt"/>
              </a:defRPr>
            </a:lvl1pPr>
          </a:lstStyle>
          <a:p>
            <a:fld id="{B417AC22-2473-4822-8440-20C44103A4D4}" type="datetimeFigureOut">
              <a:rPr lang="de-DE" smtClean="0"/>
              <a:pPr/>
              <a:t>19.09.2024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latin typeface="Univers LT Std 47 Cn Lt" panose="020B0406020202040204" pitchFamily="34" charset="0"/>
            </a:endParaRPr>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n-lt"/>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n-lt"/>
              </a:defRPr>
            </a:lvl1pPr>
          </a:lstStyle>
          <a:p>
            <a:fld id="{6D13673B-28EA-47AF-BDB9-C168888C00E1}" type="slidenum">
              <a:rPr lang="de-DE" smtClean="0"/>
              <a:pPr/>
              <a:t>‹Nr.›</a:t>
            </a:fld>
            <a:endParaRPr lang="de-DE"/>
          </a:p>
        </p:txBody>
      </p:sp>
    </p:spTree>
    <p:extLst>
      <p:ext uri="{BB962C8B-B14F-4D97-AF65-F5344CB8AC3E}">
        <p14:creationId xmlns:p14="http://schemas.microsoft.com/office/powerpoint/2010/main" val="405252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13673B-28EA-47AF-BDB9-C168888C00E1}" type="slidenum">
              <a:rPr lang="de-DE" smtClean="0"/>
              <a:pPr/>
              <a:t>2</a:t>
            </a:fld>
            <a:endParaRPr lang="de-DE"/>
          </a:p>
        </p:txBody>
      </p:sp>
    </p:spTree>
    <p:extLst>
      <p:ext uri="{BB962C8B-B14F-4D97-AF65-F5344CB8AC3E}">
        <p14:creationId xmlns:p14="http://schemas.microsoft.com/office/powerpoint/2010/main" val="126404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13673B-28EA-47AF-BDB9-C168888C00E1}" type="slidenum">
              <a:rPr lang="de-DE" smtClean="0"/>
              <a:pPr/>
              <a:t>3</a:t>
            </a:fld>
            <a:endParaRPr lang="de-DE"/>
          </a:p>
        </p:txBody>
      </p:sp>
    </p:spTree>
    <p:extLst>
      <p:ext uri="{BB962C8B-B14F-4D97-AF65-F5344CB8AC3E}">
        <p14:creationId xmlns:p14="http://schemas.microsoft.com/office/powerpoint/2010/main" val="146113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13673B-28EA-47AF-BDB9-C168888C00E1}" type="slidenum">
              <a:rPr lang="de-DE" smtClean="0"/>
              <a:pPr/>
              <a:t>4</a:t>
            </a:fld>
            <a:endParaRPr lang="de-DE"/>
          </a:p>
        </p:txBody>
      </p:sp>
    </p:spTree>
    <p:extLst>
      <p:ext uri="{BB962C8B-B14F-4D97-AF65-F5344CB8AC3E}">
        <p14:creationId xmlns:p14="http://schemas.microsoft.com/office/powerpoint/2010/main" val="78097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13673B-28EA-47AF-BDB9-C168888C00E1}" type="slidenum">
              <a:rPr lang="de-DE" smtClean="0"/>
              <a:pPr/>
              <a:t>5</a:t>
            </a:fld>
            <a:endParaRPr lang="de-DE"/>
          </a:p>
        </p:txBody>
      </p:sp>
    </p:spTree>
    <p:extLst>
      <p:ext uri="{BB962C8B-B14F-4D97-AF65-F5344CB8AC3E}">
        <p14:creationId xmlns:p14="http://schemas.microsoft.com/office/powerpoint/2010/main" val="303333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13673B-28EA-47AF-BDB9-C168888C00E1}" type="slidenum">
              <a:rPr lang="de-DE" smtClean="0"/>
              <a:pPr/>
              <a:t>6</a:t>
            </a:fld>
            <a:endParaRPr lang="de-DE"/>
          </a:p>
        </p:txBody>
      </p:sp>
    </p:spTree>
    <p:extLst>
      <p:ext uri="{BB962C8B-B14F-4D97-AF65-F5344CB8AC3E}">
        <p14:creationId xmlns:p14="http://schemas.microsoft.com/office/powerpoint/2010/main" val="3967287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8.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1.xml"/><Relationship Id="rId10" Type="http://schemas.openxmlformats.org/officeDocument/2006/relationships/image" Target="../media/image7.jpeg"/><Relationship Id="rId4" Type="http://schemas.openxmlformats.org/officeDocument/2006/relationships/tags" Target="../tags/tag19.xml"/><Relationship Id="rId9" Type="http://schemas.openxmlformats.org/officeDocument/2006/relationships/hyperlink" Target="http://www.dallmer.d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dunkel">
    <p:bg>
      <p:bgPr>
        <a:solidFill>
          <a:schemeClr val="tx1"/>
        </a:solidFill>
        <a:effectLst/>
      </p:bgPr>
    </p:bg>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9423D010-A3B9-7039-EA21-56726937B545}"/>
              </a:ext>
            </a:extLst>
          </p:cNvPr>
          <p:cNvGraphicFramePr>
            <a:graphicFrameLocks noChangeAspect="1"/>
          </p:cNvGraphicFramePr>
          <p:nvPr userDrawn="1">
            <p:custDataLst>
              <p:tags r:id="rId2"/>
            </p:custDataLst>
            <p:extLst>
              <p:ext uri="{D42A27DB-BD31-4B8C-83A1-F6EECF244321}">
                <p14:modId xmlns:p14="http://schemas.microsoft.com/office/powerpoint/2010/main" val="3139209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2" name="think-cell Folie" r:id="rId4" imgW="592" imgH="591" progId="TCLayout.ActiveDocument.1">
                  <p:embed/>
                </p:oleObj>
              </mc:Choice>
              <mc:Fallback>
                <p:oleObj name="think-cell Foli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A85BDC5-E338-2798-3015-0493E7D8E11D}"/>
              </a:ext>
            </a:extLst>
          </p:cNvPr>
          <p:cNvSpPr>
            <a:spLocks noGrp="1"/>
          </p:cNvSpPr>
          <p:nvPr>
            <p:ph type="ctrTitle"/>
          </p:nvPr>
        </p:nvSpPr>
        <p:spPr>
          <a:xfrm>
            <a:off x="407990" y="335563"/>
            <a:ext cx="5328009" cy="969496"/>
          </a:xfrm>
        </p:spPr>
        <p:txBody>
          <a:bodyPr vert="horz" anchor="t"/>
          <a:lstStyle>
            <a:lvl1pPr algn="l">
              <a:defRPr sz="3500">
                <a:solidFill>
                  <a:schemeClr val="bg1"/>
                </a:solidFill>
              </a:defRPr>
            </a:lvl1pPr>
          </a:lstStyle>
          <a:p>
            <a:r>
              <a:rPr lang="de-DE"/>
              <a:t>Mastertitelformat bearbeiten</a:t>
            </a:r>
            <a:endParaRPr lang="en-US" dirty="0"/>
          </a:p>
        </p:txBody>
      </p:sp>
      <p:sp>
        <p:nvSpPr>
          <p:cNvPr id="3" name="Untertitel 2">
            <a:extLst>
              <a:ext uri="{FF2B5EF4-FFF2-40B4-BE49-F238E27FC236}">
                <a16:creationId xmlns:a16="http://schemas.microsoft.com/office/drawing/2014/main" id="{77CD5D4E-D25C-ACC3-DA5D-91886EEC9E7F}"/>
              </a:ext>
            </a:extLst>
          </p:cNvPr>
          <p:cNvSpPr>
            <a:spLocks noGrp="1"/>
          </p:cNvSpPr>
          <p:nvPr>
            <p:ph type="subTitle" idx="1"/>
          </p:nvPr>
        </p:nvSpPr>
        <p:spPr>
          <a:xfrm>
            <a:off x="407990" y="1977683"/>
            <a:ext cx="5328009" cy="1655762"/>
          </a:xfrm>
        </p:spPr>
        <p:txBody>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grpSp>
        <p:nvGrpSpPr>
          <p:cNvPr id="22" name="Grafik 23">
            <a:extLst>
              <a:ext uri="{FF2B5EF4-FFF2-40B4-BE49-F238E27FC236}">
                <a16:creationId xmlns:a16="http://schemas.microsoft.com/office/drawing/2014/main" id="{4E752B44-9257-E045-0D76-82B15DC5C0CE}"/>
              </a:ext>
            </a:extLst>
          </p:cNvPr>
          <p:cNvGrpSpPr>
            <a:grpSpLocks noChangeAspect="1"/>
          </p:cNvGrpSpPr>
          <p:nvPr userDrawn="1"/>
        </p:nvGrpSpPr>
        <p:grpSpPr>
          <a:xfrm>
            <a:off x="407989" y="6387890"/>
            <a:ext cx="1296000" cy="223871"/>
            <a:chOff x="3042261" y="4495188"/>
            <a:chExt cx="3720761" cy="642716"/>
          </a:xfrm>
          <a:solidFill>
            <a:schemeClr val="bg1"/>
          </a:solidFill>
        </p:grpSpPr>
        <p:sp>
          <p:nvSpPr>
            <p:cNvPr id="23" name="Freihandform: Form 22">
              <a:extLst>
                <a:ext uri="{FF2B5EF4-FFF2-40B4-BE49-F238E27FC236}">
                  <a16:creationId xmlns:a16="http://schemas.microsoft.com/office/drawing/2014/main" id="{A6C53CC2-7BAD-29AA-A29A-2010FA9AF7AF}"/>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31A9B081-97C2-20F7-6A5C-7C4D15054E6D}"/>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6C07CA86-CC65-AF69-8C6B-50AC00EAE161}"/>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AF03A757-4A87-6815-B48B-65B9C776377A}"/>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7EA6662F-D9A6-E4FF-5F1E-90BEE28F5DEE}"/>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CEF51744-D32D-3344-734E-CC6EDA2B7051}"/>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D7F20FC5-F85D-39CE-C9D3-9D4BBA9B292D}"/>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sp>
        <p:nvSpPr>
          <p:cNvPr id="34" name="Bildplatzhalter 22">
            <a:extLst>
              <a:ext uri="{FF2B5EF4-FFF2-40B4-BE49-F238E27FC236}">
                <a16:creationId xmlns:a16="http://schemas.microsoft.com/office/drawing/2014/main" id="{073A642A-CED5-078E-30E4-9A81124F0343}"/>
              </a:ext>
            </a:extLst>
          </p:cNvPr>
          <p:cNvSpPr>
            <a:spLocks noGrp="1"/>
          </p:cNvSpPr>
          <p:nvPr>
            <p:ph type="pic" sz="quarter" idx="14"/>
          </p:nvPr>
        </p:nvSpPr>
        <p:spPr>
          <a:xfrm>
            <a:off x="6096000" y="0"/>
            <a:ext cx="6096000" cy="6858000"/>
          </a:xfrm>
          <a:solidFill>
            <a:schemeClr val="tx1"/>
          </a:solidFill>
        </p:spPr>
        <p:txBody>
          <a:bodyPr/>
          <a:lstStyle>
            <a:lvl1pPr>
              <a:defRPr>
                <a:solidFill>
                  <a:schemeClr val="bg1"/>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33572895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dunkel+Bild rechts 2/3">
    <p:bg>
      <p:bgPr>
        <a:solidFill>
          <a:schemeClr val="tx1"/>
        </a:solidFill>
        <a:effectLst/>
      </p:bgPr>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800007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8" name="think-cell Folie" r:id="rId4" imgW="592" imgH="591" progId="TCLayout.ActiveDocument.1">
                  <p:embed/>
                </p:oleObj>
              </mc:Choice>
              <mc:Fallback>
                <p:oleObj name="think-cell Folie" r:id="rId4" imgW="592" imgH="591" progId="TCLayout.ActiveDocument.1">
                  <p:embed/>
                  <p:pic>
                    <p:nvPicPr>
                      <p:cNvPr id="11" name="think-cell data - do not delete" hidden="1">
                        <a:extLst>
                          <a:ext uri="{FF2B5EF4-FFF2-40B4-BE49-F238E27FC236}">
                            <a16:creationId xmlns:a16="http://schemas.microsoft.com/office/drawing/2014/main" id="{4977EB5B-8228-C601-1176-E715BE9D4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407991" y="404813"/>
            <a:ext cx="3298134" cy="830997"/>
          </a:xfrm>
        </p:spPr>
        <p:txBody>
          <a:bodyPr vert="horz"/>
          <a:lstStyle>
            <a:lvl1pPr>
              <a:defRPr>
                <a:solidFill>
                  <a:schemeClr val="bg1"/>
                </a:solidFill>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407991" y="2060847"/>
            <a:ext cx="3298134" cy="41161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Bildplatzhalter 22">
            <a:extLst>
              <a:ext uri="{FF2B5EF4-FFF2-40B4-BE49-F238E27FC236}">
                <a16:creationId xmlns:a16="http://schemas.microsoft.com/office/drawing/2014/main" id="{0CCE803F-76E1-51EF-2D37-8BB55EF492E6}"/>
              </a:ext>
            </a:extLst>
          </p:cNvPr>
          <p:cNvSpPr>
            <a:spLocks noGrp="1"/>
          </p:cNvSpPr>
          <p:nvPr>
            <p:ph type="pic" sz="quarter" idx="14"/>
          </p:nvPr>
        </p:nvSpPr>
        <p:spPr>
          <a:xfrm>
            <a:off x="4066125" y="0"/>
            <a:ext cx="8125875" cy="6858000"/>
          </a:xfrm>
          <a:solidFill>
            <a:schemeClr val="tx1"/>
          </a:solidFill>
        </p:spPr>
        <p:txBody>
          <a:bodyPr/>
          <a:lstStyle>
            <a:lvl1pPr>
              <a:defRPr>
                <a:solidFill>
                  <a:schemeClr val="bg1"/>
                </a:solidFill>
              </a:defRPr>
            </a:lvl1pPr>
          </a:lstStyle>
          <a:p>
            <a:r>
              <a:rPr lang="de-DE"/>
              <a:t>Bild durch Klicken auf Symbol hinzufügen</a:t>
            </a:r>
          </a:p>
        </p:txBody>
      </p:sp>
      <p:grpSp>
        <p:nvGrpSpPr>
          <p:cNvPr id="6" name="Grafik 23">
            <a:extLst>
              <a:ext uri="{FF2B5EF4-FFF2-40B4-BE49-F238E27FC236}">
                <a16:creationId xmlns:a16="http://schemas.microsoft.com/office/drawing/2014/main" id="{E12EA9DF-0503-8AB7-98BD-A22FECBF6EF1}"/>
              </a:ext>
            </a:extLst>
          </p:cNvPr>
          <p:cNvGrpSpPr>
            <a:grpSpLocks noChangeAspect="1"/>
          </p:cNvGrpSpPr>
          <p:nvPr userDrawn="1"/>
        </p:nvGrpSpPr>
        <p:grpSpPr>
          <a:xfrm>
            <a:off x="407989" y="6453187"/>
            <a:ext cx="918000" cy="158572"/>
            <a:chOff x="3042261" y="4495188"/>
            <a:chExt cx="3720761" cy="642716"/>
          </a:xfrm>
          <a:solidFill>
            <a:schemeClr val="bg1"/>
          </a:solidFill>
        </p:grpSpPr>
        <p:sp>
          <p:nvSpPr>
            <p:cNvPr id="10" name="Freihandform: Form 9">
              <a:extLst>
                <a:ext uri="{FF2B5EF4-FFF2-40B4-BE49-F238E27FC236}">
                  <a16:creationId xmlns:a16="http://schemas.microsoft.com/office/drawing/2014/main" id="{F96E6D4A-14FA-8D5A-C3C3-71629B9D7262}"/>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66E460CC-F1A0-35EE-BAB5-DBE00E25E3BF}"/>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671305F5-0F89-01E0-A05C-86EC8B4F7981}"/>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3AC58308-E0F7-4BE9-3497-9AAC2CB0AF37}"/>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375EC271-D26D-FCD0-D79F-D828597F1886}"/>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AD0D19EF-8975-77DF-7769-749845325C49}"/>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E8280F06-77AE-E208-653E-F0027530410F}"/>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sp>
        <p:nvSpPr>
          <p:cNvPr id="5" name="Datumsplatzhalter 4">
            <a:extLst>
              <a:ext uri="{FF2B5EF4-FFF2-40B4-BE49-F238E27FC236}">
                <a16:creationId xmlns:a16="http://schemas.microsoft.com/office/drawing/2014/main" id="{2139D42E-1DB5-3A27-9D06-99BD72232728}"/>
              </a:ext>
            </a:extLst>
          </p:cNvPr>
          <p:cNvSpPr>
            <a:spLocks noGrp="1"/>
          </p:cNvSpPr>
          <p:nvPr>
            <p:ph type="dt" sz="half" idx="15"/>
          </p:nvPr>
        </p:nvSpPr>
        <p:spPr/>
        <p:txBody>
          <a:bodyPr/>
          <a:lstStyle>
            <a:lvl1pPr>
              <a:defRPr>
                <a:solidFill>
                  <a:schemeClr val="bg1"/>
                </a:solidFill>
              </a:defRPr>
            </a:lvl1pPr>
          </a:lstStyle>
          <a:p>
            <a:r>
              <a:rPr lang="de-DE"/>
              <a:t>3/18/2024</a:t>
            </a:r>
            <a:endParaRPr lang="de-DE" dirty="0"/>
          </a:p>
        </p:txBody>
      </p:sp>
      <p:sp>
        <p:nvSpPr>
          <p:cNvPr id="18" name="Fußzeilenplatzhalter 17">
            <a:extLst>
              <a:ext uri="{FF2B5EF4-FFF2-40B4-BE49-F238E27FC236}">
                <a16:creationId xmlns:a16="http://schemas.microsoft.com/office/drawing/2014/main" id="{A56C0499-7BD3-A09F-D740-3897CF9C762A}"/>
              </a:ext>
            </a:extLst>
          </p:cNvPr>
          <p:cNvSpPr>
            <a:spLocks noGrp="1"/>
          </p:cNvSpPr>
          <p:nvPr>
            <p:ph type="ftr" sz="quarter" idx="16"/>
          </p:nvPr>
        </p:nvSpPr>
        <p:spPr/>
        <p:txBody>
          <a:bodyPr/>
          <a:lstStyle>
            <a:lvl1pPr>
              <a:defRPr>
                <a:solidFill>
                  <a:schemeClr val="bg1"/>
                </a:solidFill>
              </a:defRPr>
            </a:lvl1pPr>
          </a:lstStyle>
          <a:p>
            <a:endParaRPr lang="de-DE" dirty="0"/>
          </a:p>
        </p:txBody>
      </p:sp>
      <p:sp>
        <p:nvSpPr>
          <p:cNvPr id="19" name="Foliennummernplatzhalter 18">
            <a:extLst>
              <a:ext uri="{FF2B5EF4-FFF2-40B4-BE49-F238E27FC236}">
                <a16:creationId xmlns:a16="http://schemas.microsoft.com/office/drawing/2014/main" id="{0292FAA8-CAE7-C1D1-D8BF-810B8EBCB579}"/>
              </a:ext>
            </a:extLst>
          </p:cNvPr>
          <p:cNvSpPr>
            <a:spLocks noGrp="1"/>
          </p:cNvSpPr>
          <p:nvPr>
            <p:ph type="sldNum" sz="quarter" idx="17"/>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402542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hell+Bild dunkel links">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8241954-1E3B-30BE-0B95-84DCED061A0D}"/>
              </a:ext>
            </a:extLst>
          </p:cNvPr>
          <p:cNvGraphicFramePr>
            <a:graphicFrameLocks noChangeAspect="1"/>
          </p:cNvGraphicFramePr>
          <p:nvPr userDrawn="1">
            <p:custDataLst>
              <p:tags r:id="rId2"/>
            </p:custDataLst>
            <p:extLst>
              <p:ext uri="{D42A27DB-BD31-4B8C-83A1-F6EECF244321}">
                <p14:modId xmlns:p14="http://schemas.microsoft.com/office/powerpoint/2010/main" val="1576416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2" name="think-cell Folie" r:id="rId4" imgW="592" imgH="591" progId="TCLayout.ActiveDocument.1">
                  <p:embed/>
                </p:oleObj>
              </mc:Choice>
              <mc:Fallback>
                <p:oleObj name="think-cell Folie" r:id="rId4" imgW="592" imgH="591" progId="TCLayout.ActiveDocument.1">
                  <p:embed/>
                  <p:pic>
                    <p:nvPicPr>
                      <p:cNvPr id="10" name="think-cell data - do not delete" hidden="1">
                        <a:extLst>
                          <a:ext uri="{FF2B5EF4-FFF2-40B4-BE49-F238E27FC236}">
                            <a16:creationId xmlns:a16="http://schemas.microsoft.com/office/drawing/2014/main" id="{28241954-1E3B-30BE-0B95-84DCED061A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Bildplatzhalter 22">
            <a:extLst>
              <a:ext uri="{FF2B5EF4-FFF2-40B4-BE49-F238E27FC236}">
                <a16:creationId xmlns:a16="http://schemas.microsoft.com/office/drawing/2014/main" id="{A6325F4E-C095-8887-AD8C-781059245532}"/>
              </a:ext>
            </a:extLst>
          </p:cNvPr>
          <p:cNvSpPr>
            <a:spLocks noGrp="1"/>
          </p:cNvSpPr>
          <p:nvPr>
            <p:ph type="pic" sz="quarter" idx="14"/>
          </p:nvPr>
        </p:nvSpPr>
        <p:spPr>
          <a:xfrm>
            <a:off x="0" y="0"/>
            <a:ext cx="6096000" cy="6858000"/>
          </a:xfrm>
          <a:solidFill>
            <a:schemeClr val="tx1"/>
          </a:solidFill>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6456001" y="404813"/>
            <a:ext cx="5328012" cy="415498"/>
          </a:xfrm>
        </p:spPr>
        <p:txBody>
          <a:bodyPr vert="horz"/>
          <a:lstStyle>
            <a:lvl1pPr>
              <a:defRPr>
                <a:solidFill>
                  <a:schemeClr val="tx1"/>
                </a:solidFill>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6456001" y="2060847"/>
            <a:ext cx="5328012" cy="411611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2" name="Textplatzhalter 20">
            <a:extLst>
              <a:ext uri="{FF2B5EF4-FFF2-40B4-BE49-F238E27FC236}">
                <a16:creationId xmlns:a16="http://schemas.microsoft.com/office/drawing/2014/main" id="{DDA07A35-B931-C533-87D6-7ED279EDA0C7}"/>
              </a:ext>
            </a:extLst>
          </p:cNvPr>
          <p:cNvSpPr>
            <a:spLocks noGrp="1"/>
          </p:cNvSpPr>
          <p:nvPr>
            <p:ph type="body" sz="quarter" idx="15" hasCustomPrompt="1"/>
          </p:nvPr>
        </p:nvSpPr>
        <p:spPr>
          <a:xfrm>
            <a:off x="407989" y="6453187"/>
            <a:ext cx="918000" cy="158572"/>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de-DE" dirty="0"/>
              <a:t> </a:t>
            </a:r>
          </a:p>
        </p:txBody>
      </p:sp>
      <p:sp>
        <p:nvSpPr>
          <p:cNvPr id="4" name="Datumsplatzhalter 3">
            <a:extLst>
              <a:ext uri="{FF2B5EF4-FFF2-40B4-BE49-F238E27FC236}">
                <a16:creationId xmlns:a16="http://schemas.microsoft.com/office/drawing/2014/main" id="{A608F56A-7683-5FD0-4D23-8B19A75D903B}"/>
              </a:ext>
            </a:extLst>
          </p:cNvPr>
          <p:cNvSpPr>
            <a:spLocks noGrp="1"/>
          </p:cNvSpPr>
          <p:nvPr>
            <p:ph type="dt" sz="half" idx="16"/>
          </p:nvPr>
        </p:nvSpPr>
        <p:spPr/>
        <p:txBody>
          <a:bodyPr/>
          <a:lstStyle/>
          <a:p>
            <a:r>
              <a:rPr lang="de-DE"/>
              <a:t>3/18/2024</a:t>
            </a:r>
            <a:endParaRPr lang="de-DE" dirty="0"/>
          </a:p>
        </p:txBody>
      </p:sp>
      <p:sp>
        <p:nvSpPr>
          <p:cNvPr id="5" name="Fußzeilenplatzhalter 4">
            <a:extLst>
              <a:ext uri="{FF2B5EF4-FFF2-40B4-BE49-F238E27FC236}">
                <a16:creationId xmlns:a16="http://schemas.microsoft.com/office/drawing/2014/main" id="{E82B84DB-28EA-2176-23E8-4DF59CF49C22}"/>
              </a:ext>
            </a:extLst>
          </p:cNvPr>
          <p:cNvSpPr>
            <a:spLocks noGrp="1"/>
          </p:cNvSpPr>
          <p:nvPr>
            <p:ph type="ftr" sz="quarter" idx="17"/>
          </p:nvPr>
        </p:nvSpPr>
        <p:spPr/>
        <p:txBody>
          <a:bodyPr/>
          <a:lstStyle/>
          <a:p>
            <a:endParaRPr lang="de-DE" dirty="0"/>
          </a:p>
        </p:txBody>
      </p:sp>
      <p:sp>
        <p:nvSpPr>
          <p:cNvPr id="6" name="Foliennummernplatzhalter 5">
            <a:extLst>
              <a:ext uri="{FF2B5EF4-FFF2-40B4-BE49-F238E27FC236}">
                <a16:creationId xmlns:a16="http://schemas.microsoft.com/office/drawing/2014/main" id="{EB596A53-5C95-BE65-05CB-F6E0B4D511C5}"/>
              </a:ext>
            </a:extLst>
          </p:cNvPr>
          <p:cNvSpPr>
            <a:spLocks noGrp="1"/>
          </p:cNvSpPr>
          <p:nvPr>
            <p:ph type="sldNum" sz="quarter" idx="18"/>
          </p:nvPr>
        </p:nvSpPr>
        <p:spPr/>
        <p:txBody>
          <a:body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1321795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hell+Bild hell links">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8241954-1E3B-30BE-0B95-84DCED061A0D}"/>
              </a:ext>
            </a:extLst>
          </p:cNvPr>
          <p:cNvGraphicFramePr>
            <a:graphicFrameLocks noChangeAspect="1"/>
          </p:cNvGraphicFramePr>
          <p:nvPr userDrawn="1">
            <p:custDataLst>
              <p:tags r:id="rId2"/>
            </p:custDataLst>
            <p:extLst>
              <p:ext uri="{D42A27DB-BD31-4B8C-83A1-F6EECF244321}">
                <p14:modId xmlns:p14="http://schemas.microsoft.com/office/powerpoint/2010/main" val="2722585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6" name="think-cell Folie" r:id="rId4" imgW="592" imgH="591" progId="TCLayout.ActiveDocument.1">
                  <p:embed/>
                </p:oleObj>
              </mc:Choice>
              <mc:Fallback>
                <p:oleObj name="think-cell Folie" r:id="rId4" imgW="592" imgH="591" progId="TCLayout.ActiveDocument.1">
                  <p:embed/>
                  <p:pic>
                    <p:nvPicPr>
                      <p:cNvPr id="10" name="think-cell data - do not delete" hidden="1">
                        <a:extLst>
                          <a:ext uri="{FF2B5EF4-FFF2-40B4-BE49-F238E27FC236}">
                            <a16:creationId xmlns:a16="http://schemas.microsoft.com/office/drawing/2014/main" id="{28241954-1E3B-30BE-0B95-84DCED061A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Bildplatzhalter 22">
            <a:extLst>
              <a:ext uri="{FF2B5EF4-FFF2-40B4-BE49-F238E27FC236}">
                <a16:creationId xmlns:a16="http://schemas.microsoft.com/office/drawing/2014/main" id="{A6325F4E-C095-8887-AD8C-781059245532}"/>
              </a:ext>
            </a:extLst>
          </p:cNvPr>
          <p:cNvSpPr>
            <a:spLocks noGrp="1"/>
          </p:cNvSpPr>
          <p:nvPr>
            <p:ph type="pic" sz="quarter" idx="14"/>
          </p:nvPr>
        </p:nvSpPr>
        <p:spPr>
          <a:xfrm>
            <a:off x="0" y="0"/>
            <a:ext cx="6096000" cy="6858000"/>
          </a:xfrm>
          <a:solidFill>
            <a:schemeClr val="bg1"/>
          </a:solidFill>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6456001" y="404813"/>
            <a:ext cx="5328012" cy="415498"/>
          </a:xfrm>
        </p:spPr>
        <p:txBody>
          <a:bodyPr vert="horz"/>
          <a:lstStyle>
            <a:lvl1pPr>
              <a:defRPr>
                <a:solidFill>
                  <a:schemeClr val="tx1"/>
                </a:solidFill>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6456001" y="2060847"/>
            <a:ext cx="5328012" cy="411611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platzhalter 20">
            <a:extLst>
              <a:ext uri="{FF2B5EF4-FFF2-40B4-BE49-F238E27FC236}">
                <a16:creationId xmlns:a16="http://schemas.microsoft.com/office/drawing/2014/main" id="{820B71A9-9D4D-2A5F-3BE6-E5F95FDBE5F8}"/>
              </a:ext>
            </a:extLst>
          </p:cNvPr>
          <p:cNvSpPr>
            <a:spLocks noGrp="1"/>
          </p:cNvSpPr>
          <p:nvPr>
            <p:ph type="body" sz="quarter" idx="13" hasCustomPrompt="1"/>
          </p:nvPr>
        </p:nvSpPr>
        <p:spPr>
          <a:xfrm>
            <a:off x="407989" y="6453187"/>
            <a:ext cx="918000" cy="158572"/>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de-DE" dirty="0"/>
              <a:t> </a:t>
            </a:r>
          </a:p>
        </p:txBody>
      </p:sp>
      <p:sp>
        <p:nvSpPr>
          <p:cNvPr id="5" name="Datumsplatzhalter 4">
            <a:extLst>
              <a:ext uri="{FF2B5EF4-FFF2-40B4-BE49-F238E27FC236}">
                <a16:creationId xmlns:a16="http://schemas.microsoft.com/office/drawing/2014/main" id="{55F27386-BA96-7388-2058-DB06ABFF70C9}"/>
              </a:ext>
            </a:extLst>
          </p:cNvPr>
          <p:cNvSpPr>
            <a:spLocks noGrp="1"/>
          </p:cNvSpPr>
          <p:nvPr>
            <p:ph type="dt" sz="half" idx="15"/>
          </p:nvPr>
        </p:nvSpPr>
        <p:spPr/>
        <p:txBody>
          <a:bodyPr/>
          <a:lstStyle/>
          <a:p>
            <a:r>
              <a:rPr lang="de-DE"/>
              <a:t>3/18/2024</a:t>
            </a:r>
            <a:endParaRPr lang="de-DE" dirty="0"/>
          </a:p>
        </p:txBody>
      </p:sp>
      <p:sp>
        <p:nvSpPr>
          <p:cNvPr id="6" name="Fußzeilenplatzhalter 5">
            <a:extLst>
              <a:ext uri="{FF2B5EF4-FFF2-40B4-BE49-F238E27FC236}">
                <a16:creationId xmlns:a16="http://schemas.microsoft.com/office/drawing/2014/main" id="{9A22B2CF-40C1-7682-8CA4-82037A85B644}"/>
              </a:ext>
            </a:extLst>
          </p:cNvPr>
          <p:cNvSpPr>
            <a:spLocks noGrp="1"/>
          </p:cNvSpPr>
          <p:nvPr>
            <p:ph type="ftr" sz="quarter" idx="16"/>
          </p:nvPr>
        </p:nvSpPr>
        <p:spPr/>
        <p:txBody>
          <a:bodyPr/>
          <a:lstStyle/>
          <a:p>
            <a:endParaRPr lang="de-DE" dirty="0"/>
          </a:p>
        </p:txBody>
      </p:sp>
      <p:sp>
        <p:nvSpPr>
          <p:cNvPr id="11" name="Foliennummernplatzhalter 10">
            <a:extLst>
              <a:ext uri="{FF2B5EF4-FFF2-40B4-BE49-F238E27FC236}">
                <a16:creationId xmlns:a16="http://schemas.microsoft.com/office/drawing/2014/main" id="{A9C05721-C1B5-76E5-9D81-21D646319424}"/>
              </a:ext>
            </a:extLst>
          </p:cNvPr>
          <p:cNvSpPr>
            <a:spLocks noGrp="1"/>
          </p:cNvSpPr>
          <p:nvPr>
            <p:ph type="sldNum" sz="quarter" idx="17"/>
          </p:nvPr>
        </p:nvSpPr>
        <p:spPr/>
        <p:txBody>
          <a:body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1816966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dunkel+Bild dunkel links">
    <p:bg>
      <p:bgPr>
        <a:solidFill>
          <a:schemeClr val="tx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8241954-1E3B-30BE-0B95-84DCED061A0D}"/>
              </a:ext>
            </a:extLst>
          </p:cNvPr>
          <p:cNvGraphicFramePr>
            <a:graphicFrameLocks noChangeAspect="1"/>
          </p:cNvGraphicFramePr>
          <p:nvPr userDrawn="1">
            <p:custDataLst>
              <p:tags r:id="rId2"/>
            </p:custDataLst>
            <p:extLst>
              <p:ext uri="{D42A27DB-BD31-4B8C-83A1-F6EECF244321}">
                <p14:modId xmlns:p14="http://schemas.microsoft.com/office/powerpoint/2010/main" val="1123091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0" name="think-cell Folie" r:id="rId4" imgW="592" imgH="591" progId="TCLayout.ActiveDocument.1">
                  <p:embed/>
                </p:oleObj>
              </mc:Choice>
              <mc:Fallback>
                <p:oleObj name="think-cell Foli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Bildplatzhalter 22">
            <a:extLst>
              <a:ext uri="{FF2B5EF4-FFF2-40B4-BE49-F238E27FC236}">
                <a16:creationId xmlns:a16="http://schemas.microsoft.com/office/drawing/2014/main" id="{A6325F4E-C095-8887-AD8C-781059245532}"/>
              </a:ext>
            </a:extLst>
          </p:cNvPr>
          <p:cNvSpPr>
            <a:spLocks noGrp="1"/>
          </p:cNvSpPr>
          <p:nvPr>
            <p:ph type="pic" sz="quarter" idx="14"/>
          </p:nvPr>
        </p:nvSpPr>
        <p:spPr>
          <a:xfrm>
            <a:off x="0" y="0"/>
            <a:ext cx="6096000" cy="6858000"/>
          </a:xfrm>
          <a:solidFill>
            <a:schemeClr val="tx1"/>
          </a:solidFill>
        </p:spPr>
        <p:txBody>
          <a:bodyPr/>
          <a:lstStyle>
            <a:lvl1pPr>
              <a:defRPr>
                <a:solidFill>
                  <a:schemeClr val="bg1"/>
                </a:solidFill>
              </a:defRPr>
            </a:lvl1pPr>
          </a:lstStyle>
          <a:p>
            <a:r>
              <a:rPr lang="de-DE"/>
              <a:t>Bild durch Klicken auf Symbol hinzufügen</a:t>
            </a:r>
          </a:p>
        </p:txBody>
      </p:sp>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6456001" y="404813"/>
            <a:ext cx="5328012" cy="415498"/>
          </a:xfrm>
        </p:spPr>
        <p:txBody>
          <a:bodyPr vert="horz"/>
          <a:lstStyle>
            <a:lvl1pPr>
              <a:defRPr>
                <a:solidFill>
                  <a:schemeClr val="bg1"/>
                </a:solidFill>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6456001" y="2060847"/>
            <a:ext cx="5328012" cy="41161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2" name="Textplatzhalter 20">
            <a:extLst>
              <a:ext uri="{FF2B5EF4-FFF2-40B4-BE49-F238E27FC236}">
                <a16:creationId xmlns:a16="http://schemas.microsoft.com/office/drawing/2014/main" id="{DDA07A35-B931-C533-87D6-7ED279EDA0C7}"/>
              </a:ext>
            </a:extLst>
          </p:cNvPr>
          <p:cNvSpPr>
            <a:spLocks noGrp="1"/>
          </p:cNvSpPr>
          <p:nvPr>
            <p:ph type="body" sz="quarter" idx="15" hasCustomPrompt="1"/>
          </p:nvPr>
        </p:nvSpPr>
        <p:spPr>
          <a:xfrm>
            <a:off x="407989" y="6453187"/>
            <a:ext cx="918000" cy="158572"/>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de-DE" dirty="0"/>
              <a:t> </a:t>
            </a:r>
          </a:p>
        </p:txBody>
      </p:sp>
      <p:sp>
        <p:nvSpPr>
          <p:cNvPr id="4" name="Datumsplatzhalter 3">
            <a:extLst>
              <a:ext uri="{FF2B5EF4-FFF2-40B4-BE49-F238E27FC236}">
                <a16:creationId xmlns:a16="http://schemas.microsoft.com/office/drawing/2014/main" id="{71C50924-ADD8-0782-E94B-CA2DE16928F9}"/>
              </a:ext>
            </a:extLst>
          </p:cNvPr>
          <p:cNvSpPr>
            <a:spLocks noGrp="1"/>
          </p:cNvSpPr>
          <p:nvPr>
            <p:ph type="dt" sz="half" idx="16"/>
          </p:nvPr>
        </p:nvSpPr>
        <p:spPr/>
        <p:txBody>
          <a:bodyPr/>
          <a:lstStyle>
            <a:lvl1pPr>
              <a:defRPr>
                <a:solidFill>
                  <a:schemeClr val="bg1"/>
                </a:solidFill>
              </a:defRPr>
            </a:lvl1pPr>
          </a:lstStyle>
          <a:p>
            <a:r>
              <a:rPr lang="de-DE"/>
              <a:t>3/18/2024</a:t>
            </a:r>
            <a:endParaRPr lang="de-DE" dirty="0"/>
          </a:p>
        </p:txBody>
      </p:sp>
      <p:sp>
        <p:nvSpPr>
          <p:cNvPr id="5" name="Fußzeilenplatzhalter 4">
            <a:extLst>
              <a:ext uri="{FF2B5EF4-FFF2-40B4-BE49-F238E27FC236}">
                <a16:creationId xmlns:a16="http://schemas.microsoft.com/office/drawing/2014/main" id="{34C3691F-6171-A6F0-3496-7841C4C7CAAB}"/>
              </a:ext>
            </a:extLst>
          </p:cNvPr>
          <p:cNvSpPr>
            <a:spLocks noGrp="1"/>
          </p:cNvSpPr>
          <p:nvPr>
            <p:ph type="ftr" sz="quarter" idx="17"/>
          </p:nvPr>
        </p:nvSpPr>
        <p:spPr/>
        <p:txBody>
          <a:bodyPr/>
          <a:lstStyle>
            <a:lvl1pPr>
              <a:defRPr>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0110815D-E71C-B6C9-FFF9-0687F27F88EC}"/>
              </a:ext>
            </a:extLst>
          </p:cNvPr>
          <p:cNvSpPr>
            <a:spLocks noGrp="1"/>
          </p:cNvSpPr>
          <p:nvPr>
            <p:ph type="sldNum" sz="quarter" idx="18"/>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91628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dunkel+Bild hell links">
    <p:bg>
      <p:bgPr>
        <a:solidFill>
          <a:schemeClr val="tx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8241954-1E3B-30BE-0B95-84DCED061A0D}"/>
              </a:ext>
            </a:extLst>
          </p:cNvPr>
          <p:cNvGraphicFramePr>
            <a:graphicFrameLocks noChangeAspect="1"/>
          </p:cNvGraphicFramePr>
          <p:nvPr userDrawn="1">
            <p:custDataLst>
              <p:tags r:id="rId2"/>
            </p:custDataLst>
            <p:extLst>
              <p:ext uri="{D42A27DB-BD31-4B8C-83A1-F6EECF244321}">
                <p14:modId xmlns:p14="http://schemas.microsoft.com/office/powerpoint/2010/main" val="2585110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4" name="think-cell Folie" r:id="rId4" imgW="592" imgH="591" progId="TCLayout.ActiveDocument.1">
                  <p:embed/>
                </p:oleObj>
              </mc:Choice>
              <mc:Fallback>
                <p:oleObj name="think-cell Folie" r:id="rId4" imgW="592" imgH="591" progId="TCLayout.ActiveDocument.1">
                  <p:embed/>
                  <p:pic>
                    <p:nvPicPr>
                      <p:cNvPr id="10" name="think-cell data - do not delete" hidden="1">
                        <a:extLst>
                          <a:ext uri="{FF2B5EF4-FFF2-40B4-BE49-F238E27FC236}">
                            <a16:creationId xmlns:a16="http://schemas.microsoft.com/office/drawing/2014/main" id="{28241954-1E3B-30BE-0B95-84DCED061A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Bildplatzhalter 22">
            <a:extLst>
              <a:ext uri="{FF2B5EF4-FFF2-40B4-BE49-F238E27FC236}">
                <a16:creationId xmlns:a16="http://schemas.microsoft.com/office/drawing/2014/main" id="{A6325F4E-C095-8887-AD8C-781059245532}"/>
              </a:ext>
            </a:extLst>
          </p:cNvPr>
          <p:cNvSpPr>
            <a:spLocks noGrp="1"/>
          </p:cNvSpPr>
          <p:nvPr>
            <p:ph type="pic" sz="quarter" idx="14"/>
          </p:nvPr>
        </p:nvSpPr>
        <p:spPr>
          <a:xfrm>
            <a:off x="0" y="0"/>
            <a:ext cx="6096000" cy="6858000"/>
          </a:xfrm>
          <a:solidFill>
            <a:schemeClr val="bg1"/>
          </a:solidFill>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6456001" y="404813"/>
            <a:ext cx="5328012" cy="415498"/>
          </a:xfrm>
        </p:spPr>
        <p:txBody>
          <a:bodyPr vert="horz"/>
          <a:lstStyle>
            <a:lvl1pPr>
              <a:defRPr>
                <a:solidFill>
                  <a:schemeClr val="bg1"/>
                </a:solidFill>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6456001" y="2060847"/>
            <a:ext cx="5328012" cy="41161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1" name="Textplatzhalter 20">
            <a:extLst>
              <a:ext uri="{FF2B5EF4-FFF2-40B4-BE49-F238E27FC236}">
                <a16:creationId xmlns:a16="http://schemas.microsoft.com/office/drawing/2014/main" id="{01F33354-6B0F-32D1-6B95-72F2628DC144}"/>
              </a:ext>
            </a:extLst>
          </p:cNvPr>
          <p:cNvSpPr>
            <a:spLocks noGrp="1"/>
          </p:cNvSpPr>
          <p:nvPr>
            <p:ph type="body" sz="quarter" idx="13" hasCustomPrompt="1"/>
          </p:nvPr>
        </p:nvSpPr>
        <p:spPr>
          <a:xfrm>
            <a:off x="407989" y="6453187"/>
            <a:ext cx="918000" cy="158572"/>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de-DE" dirty="0"/>
              <a:t> </a:t>
            </a:r>
          </a:p>
        </p:txBody>
      </p:sp>
      <p:sp>
        <p:nvSpPr>
          <p:cNvPr id="4" name="Datumsplatzhalter 3">
            <a:extLst>
              <a:ext uri="{FF2B5EF4-FFF2-40B4-BE49-F238E27FC236}">
                <a16:creationId xmlns:a16="http://schemas.microsoft.com/office/drawing/2014/main" id="{0769F6B5-CA56-1F9E-32D1-05290C3675B9}"/>
              </a:ext>
            </a:extLst>
          </p:cNvPr>
          <p:cNvSpPr>
            <a:spLocks noGrp="1"/>
          </p:cNvSpPr>
          <p:nvPr>
            <p:ph type="dt" sz="half" idx="15"/>
          </p:nvPr>
        </p:nvSpPr>
        <p:spPr/>
        <p:txBody>
          <a:bodyPr/>
          <a:lstStyle/>
          <a:p>
            <a:r>
              <a:rPr lang="de-DE"/>
              <a:t>3/18/2024</a:t>
            </a:r>
            <a:endParaRPr lang="de-DE" dirty="0"/>
          </a:p>
        </p:txBody>
      </p:sp>
      <p:sp>
        <p:nvSpPr>
          <p:cNvPr id="5" name="Fußzeilenplatzhalter 4">
            <a:extLst>
              <a:ext uri="{FF2B5EF4-FFF2-40B4-BE49-F238E27FC236}">
                <a16:creationId xmlns:a16="http://schemas.microsoft.com/office/drawing/2014/main" id="{F2CA8B1B-DC32-17F0-EBDA-08B427CCA10C}"/>
              </a:ext>
            </a:extLst>
          </p:cNvPr>
          <p:cNvSpPr>
            <a:spLocks noGrp="1"/>
          </p:cNvSpPr>
          <p:nvPr>
            <p:ph type="ftr" sz="quarter" idx="16"/>
          </p:nvPr>
        </p:nvSpPr>
        <p:spPr/>
        <p:txBody>
          <a:bodyPr/>
          <a:lstStyle>
            <a:lvl1pPr>
              <a:defRPr>
                <a:solidFill>
                  <a:schemeClr val="bg1"/>
                </a:solidFill>
              </a:defRPr>
            </a:lvl1pPr>
          </a:lstStyle>
          <a:p>
            <a:endParaRPr lang="de-DE" dirty="0"/>
          </a:p>
        </p:txBody>
      </p:sp>
      <p:sp>
        <p:nvSpPr>
          <p:cNvPr id="6" name="Foliennummernplatzhalter 5">
            <a:extLst>
              <a:ext uri="{FF2B5EF4-FFF2-40B4-BE49-F238E27FC236}">
                <a16:creationId xmlns:a16="http://schemas.microsoft.com/office/drawing/2014/main" id="{8F9BAF54-056F-ED4E-E5AC-38AE3E1FBF04}"/>
              </a:ext>
            </a:extLst>
          </p:cNvPr>
          <p:cNvSpPr>
            <a:spLocks noGrp="1"/>
          </p:cNvSpPr>
          <p:nvPr>
            <p:ph type="sldNum" sz="quarter" idx="17"/>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3861159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chluss">
    <p:bg>
      <p:bgPr>
        <a:solidFill>
          <a:schemeClr val="tx1"/>
        </a:solidFill>
        <a:effectLst/>
      </p:bgPr>
    </p:bg>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9423D010-A3B9-7039-EA21-56726937B545}"/>
              </a:ext>
            </a:extLst>
          </p:cNvPr>
          <p:cNvGraphicFramePr>
            <a:graphicFrameLocks noChangeAspect="1"/>
          </p:cNvGraphicFramePr>
          <p:nvPr userDrawn="1">
            <p:custDataLst>
              <p:tags r:id="rId2"/>
            </p:custDataLst>
            <p:extLst>
              <p:ext uri="{D42A27DB-BD31-4B8C-83A1-F6EECF244321}">
                <p14:modId xmlns:p14="http://schemas.microsoft.com/office/powerpoint/2010/main" val="697897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8" name="think-cell Folie" r:id="rId6" imgW="592" imgH="591" progId="TCLayout.ActiveDocument.1">
                  <p:embed/>
                </p:oleObj>
              </mc:Choice>
              <mc:Fallback>
                <p:oleObj name="think-cell Folie" r:id="rId6" imgW="592" imgH="591" progId="TCLayout.ActiveDocument.1">
                  <p:embed/>
                  <p:pic>
                    <p:nvPicPr>
                      <p:cNvPr id="14" name="think-cell data - do not delete" hidden="1">
                        <a:extLst>
                          <a:ext uri="{FF2B5EF4-FFF2-40B4-BE49-F238E27FC236}">
                            <a16:creationId xmlns:a16="http://schemas.microsoft.com/office/drawing/2014/main" id="{9423D010-A3B9-7039-EA21-56726937B54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4" name="Bildplatzhalter 22">
            <a:extLst>
              <a:ext uri="{FF2B5EF4-FFF2-40B4-BE49-F238E27FC236}">
                <a16:creationId xmlns:a16="http://schemas.microsoft.com/office/drawing/2014/main" id="{073A642A-CED5-078E-30E4-9A81124F0343}"/>
              </a:ext>
            </a:extLst>
          </p:cNvPr>
          <p:cNvSpPr>
            <a:spLocks noGrp="1"/>
          </p:cNvSpPr>
          <p:nvPr>
            <p:ph type="pic" sz="quarter" idx="14"/>
          </p:nvPr>
        </p:nvSpPr>
        <p:spPr>
          <a:xfrm>
            <a:off x="6096000" y="0"/>
            <a:ext cx="6096000" cy="6858000"/>
          </a:xfrm>
          <a:blipFill>
            <a:blip r:embed="rId8"/>
            <a:stretch>
              <a:fillRect/>
            </a:stretch>
          </a:blipFill>
        </p:spPr>
        <p:txBody>
          <a:bodyPr/>
          <a:lstStyle>
            <a:lvl1pPr>
              <a:defRPr>
                <a:solidFill>
                  <a:schemeClr val="bg1"/>
                </a:solidFill>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AA85BDC5-E338-2798-3015-0493E7D8E11D}"/>
              </a:ext>
            </a:extLst>
          </p:cNvPr>
          <p:cNvSpPr>
            <a:spLocks noGrp="1"/>
          </p:cNvSpPr>
          <p:nvPr>
            <p:ph type="ctrTitle"/>
          </p:nvPr>
        </p:nvSpPr>
        <p:spPr>
          <a:xfrm>
            <a:off x="407990" y="335563"/>
            <a:ext cx="5328009" cy="969496"/>
          </a:xfrm>
        </p:spPr>
        <p:txBody>
          <a:bodyPr vert="horz" anchor="t"/>
          <a:lstStyle>
            <a:lvl1pPr algn="l">
              <a:defRPr sz="3500">
                <a:solidFill>
                  <a:schemeClr val="bg1"/>
                </a:solidFill>
              </a:defRPr>
            </a:lvl1pPr>
          </a:lstStyle>
          <a:p>
            <a:r>
              <a:rPr lang="de-DE"/>
              <a:t>Mastertitelformat bearbeiten</a:t>
            </a:r>
            <a:endParaRPr lang="en-US" dirty="0"/>
          </a:p>
        </p:txBody>
      </p:sp>
      <p:sp>
        <p:nvSpPr>
          <p:cNvPr id="3" name="Untertitel 2">
            <a:extLst>
              <a:ext uri="{FF2B5EF4-FFF2-40B4-BE49-F238E27FC236}">
                <a16:creationId xmlns:a16="http://schemas.microsoft.com/office/drawing/2014/main" id="{77CD5D4E-D25C-ACC3-DA5D-91886EEC9E7F}"/>
              </a:ext>
            </a:extLst>
          </p:cNvPr>
          <p:cNvSpPr>
            <a:spLocks noGrp="1"/>
          </p:cNvSpPr>
          <p:nvPr>
            <p:ph type="subTitle" idx="1"/>
          </p:nvPr>
        </p:nvSpPr>
        <p:spPr>
          <a:xfrm>
            <a:off x="407990" y="1977683"/>
            <a:ext cx="5328009" cy="1655762"/>
          </a:xfrm>
        </p:spPr>
        <p:txBody>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grpSp>
        <p:nvGrpSpPr>
          <p:cNvPr id="22" name="Grafik 23">
            <a:extLst>
              <a:ext uri="{FF2B5EF4-FFF2-40B4-BE49-F238E27FC236}">
                <a16:creationId xmlns:a16="http://schemas.microsoft.com/office/drawing/2014/main" id="{4E752B44-9257-E045-0D76-82B15DC5C0CE}"/>
              </a:ext>
            </a:extLst>
          </p:cNvPr>
          <p:cNvGrpSpPr>
            <a:grpSpLocks noChangeAspect="1"/>
          </p:cNvGrpSpPr>
          <p:nvPr userDrawn="1"/>
        </p:nvGrpSpPr>
        <p:grpSpPr>
          <a:xfrm>
            <a:off x="407989" y="6387890"/>
            <a:ext cx="1296000" cy="223871"/>
            <a:chOff x="3042261" y="4495188"/>
            <a:chExt cx="3720761" cy="642716"/>
          </a:xfrm>
          <a:solidFill>
            <a:schemeClr val="bg1"/>
          </a:solidFill>
        </p:grpSpPr>
        <p:sp>
          <p:nvSpPr>
            <p:cNvPr id="23" name="Freihandform: Form 22">
              <a:extLst>
                <a:ext uri="{FF2B5EF4-FFF2-40B4-BE49-F238E27FC236}">
                  <a16:creationId xmlns:a16="http://schemas.microsoft.com/office/drawing/2014/main" id="{A6C53CC2-7BAD-29AA-A29A-2010FA9AF7AF}"/>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31A9B081-97C2-20F7-6A5C-7C4D15054E6D}"/>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6C07CA86-CC65-AF69-8C6B-50AC00EAE161}"/>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AF03A757-4A87-6815-B48B-65B9C776377A}"/>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7EA6662F-D9A6-E4FF-5F1E-90BEE28F5DEE}"/>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CEF51744-D32D-3344-734E-CC6EDA2B7051}"/>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D7F20FC5-F85D-39CE-C9D3-9D4BBA9B292D}"/>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sp>
        <p:nvSpPr>
          <p:cNvPr id="4" name="object 4">
            <a:extLst>
              <a:ext uri="{FF2B5EF4-FFF2-40B4-BE49-F238E27FC236}">
                <a16:creationId xmlns:a16="http://schemas.microsoft.com/office/drawing/2014/main" id="{E5115A5B-63BD-A241-938F-35F3A7568747}"/>
              </a:ext>
            </a:extLst>
          </p:cNvPr>
          <p:cNvSpPr txBox="1"/>
          <p:nvPr userDrawn="1">
            <p:custDataLst>
              <p:tags r:id="rId3"/>
            </p:custDataLst>
          </p:nvPr>
        </p:nvSpPr>
        <p:spPr>
          <a:xfrm>
            <a:off x="408768" y="4944978"/>
            <a:ext cx="3186616" cy="499651"/>
          </a:xfrm>
          <a:prstGeom prst="rect">
            <a:avLst/>
          </a:prstGeom>
        </p:spPr>
        <p:txBody>
          <a:bodyPr vert="horz" wrap="square" lIns="0" tIns="2545" rIns="0" bIns="0" rtlCol="0">
            <a:spAutoFit/>
          </a:bodyPr>
          <a:lstStyle/>
          <a:p>
            <a:pPr marL="12724" marR="5090">
              <a:lnSpc>
                <a:spcPct val="104200"/>
              </a:lnSpc>
              <a:spcBef>
                <a:spcPts val="20"/>
              </a:spcBef>
            </a:pPr>
            <a:r>
              <a:rPr sz="1603" spc="0" dirty="0">
                <a:solidFill>
                  <a:srgbClr val="FFFFFF"/>
                </a:solidFill>
                <a:latin typeface="+mn-lt"/>
                <a:cs typeface="+mn-cs"/>
              </a:rPr>
              <a:t>Mehr Infos und aktuelle Termine finden Sie unter </a:t>
            </a:r>
            <a:r>
              <a:rPr sz="1603" spc="0" dirty="0">
                <a:solidFill>
                  <a:schemeClr val="bg1"/>
                </a:solidFill>
                <a:latin typeface="+mn-lt"/>
                <a:cs typeface="+mn-cs"/>
                <a:hlinkClick r:id="rId9">
                  <a:extLst>
                    <a:ext uri="{A12FA001-AC4F-418D-AE19-62706E023703}">
                      <ahyp:hlinkClr xmlns:ahyp="http://schemas.microsoft.com/office/drawing/2018/hyperlinkcolor" val="tx"/>
                    </a:ext>
                  </a:extLst>
                </a:hlinkClick>
              </a:rPr>
              <a:t>dallmer.de</a:t>
            </a:r>
            <a:r>
              <a:rPr lang="de-DE" sz="1603" spc="0" dirty="0">
                <a:solidFill>
                  <a:schemeClr val="bg1"/>
                </a:solidFill>
                <a:latin typeface="+mn-lt"/>
                <a:cs typeface="+mn-cs"/>
                <a:hlinkClick r:id="rId9">
                  <a:extLst>
                    <a:ext uri="{A12FA001-AC4F-418D-AE19-62706E023703}">
                      <ahyp:hlinkClr xmlns:ahyp="http://schemas.microsoft.com/office/drawing/2018/hyperlinkcolor" val="tx"/>
                    </a:ext>
                  </a:extLst>
                </a:hlinkClick>
              </a:rPr>
              <a:t> </a:t>
            </a:r>
            <a:endParaRPr sz="1603" spc="0" dirty="0">
              <a:solidFill>
                <a:schemeClr val="bg1"/>
              </a:solidFill>
              <a:latin typeface="+mn-lt"/>
              <a:cs typeface="+mn-cs"/>
            </a:endParaRPr>
          </a:p>
        </p:txBody>
      </p:sp>
      <p:sp>
        <p:nvSpPr>
          <p:cNvPr id="5" name="object 5">
            <a:extLst>
              <a:ext uri="{FF2B5EF4-FFF2-40B4-BE49-F238E27FC236}">
                <a16:creationId xmlns:a16="http://schemas.microsoft.com/office/drawing/2014/main" id="{26244F1C-8DBD-3E4B-62A6-374ABBA6A736}"/>
              </a:ext>
            </a:extLst>
          </p:cNvPr>
          <p:cNvSpPr/>
          <p:nvPr userDrawn="1">
            <p:custDataLst>
              <p:tags r:id="rId4"/>
            </p:custDataLst>
          </p:nvPr>
        </p:nvSpPr>
        <p:spPr>
          <a:xfrm>
            <a:off x="421491" y="4438808"/>
            <a:ext cx="1214464" cy="0"/>
          </a:xfrm>
          <a:custGeom>
            <a:avLst/>
            <a:gdLst/>
            <a:ahLst/>
            <a:cxnLst/>
            <a:rect l="l" t="t" r="r" b="b"/>
            <a:pathLst>
              <a:path w="1212214">
                <a:moveTo>
                  <a:pt x="0" y="0"/>
                </a:moveTo>
                <a:lnTo>
                  <a:pt x="1212062" y="0"/>
                </a:lnTo>
              </a:path>
            </a:pathLst>
          </a:custGeom>
          <a:ln w="6350">
            <a:solidFill>
              <a:srgbClr val="FFFFFF"/>
            </a:solidFill>
          </a:ln>
        </p:spPr>
        <p:txBody>
          <a:bodyPr wrap="square" lIns="0" tIns="0" rIns="0" bIns="0" rtlCol="0"/>
          <a:lstStyle/>
          <a:p>
            <a:endParaRPr spc="0">
              <a:latin typeface="+mn-lt"/>
            </a:endParaRPr>
          </a:p>
        </p:txBody>
      </p:sp>
      <p:pic>
        <p:nvPicPr>
          <p:cNvPr id="18" name="Grafik 17" descr="Ein Bild, das Muster, Quadrat, Symmetrie, Kunst enthält.&#10;&#10;Automatisch generierte Beschreibung">
            <a:extLst>
              <a:ext uri="{FF2B5EF4-FFF2-40B4-BE49-F238E27FC236}">
                <a16:creationId xmlns:a16="http://schemas.microsoft.com/office/drawing/2014/main" id="{8D99ABC0-73DD-0D6D-59C4-DB03E6D3422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749923" y="4435637"/>
            <a:ext cx="986076" cy="986076"/>
          </a:xfrm>
          <a:prstGeom prst="rect">
            <a:avLst/>
          </a:prstGeom>
        </p:spPr>
      </p:pic>
    </p:spTree>
    <p:extLst>
      <p:ext uri="{BB962C8B-B14F-4D97-AF65-F5344CB8AC3E}">
        <p14:creationId xmlns:p14="http://schemas.microsoft.com/office/powerpoint/2010/main" val="342539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hell">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9423D010-A3B9-7039-EA21-56726937B545}"/>
              </a:ext>
            </a:extLst>
          </p:cNvPr>
          <p:cNvGraphicFramePr>
            <a:graphicFrameLocks noChangeAspect="1"/>
          </p:cNvGraphicFramePr>
          <p:nvPr userDrawn="1">
            <p:custDataLst>
              <p:tags r:id="rId2"/>
            </p:custDataLst>
            <p:extLst>
              <p:ext uri="{D42A27DB-BD31-4B8C-83A1-F6EECF244321}">
                <p14:modId xmlns:p14="http://schemas.microsoft.com/office/powerpoint/2010/main" val="4038270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6" name="think-cell Folie" r:id="rId4" imgW="592" imgH="591" progId="TCLayout.ActiveDocument.1">
                  <p:embed/>
                </p:oleObj>
              </mc:Choice>
              <mc:Fallback>
                <p:oleObj name="think-cell Folie" r:id="rId4" imgW="592" imgH="591" progId="TCLayout.ActiveDocument.1">
                  <p:embed/>
                  <p:pic>
                    <p:nvPicPr>
                      <p:cNvPr id="14" name="think-cell data - do not delete" hidden="1">
                        <a:extLst>
                          <a:ext uri="{FF2B5EF4-FFF2-40B4-BE49-F238E27FC236}">
                            <a16:creationId xmlns:a16="http://schemas.microsoft.com/office/drawing/2014/main" id="{9423D010-A3B9-7039-EA21-56726937B5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A85BDC5-E338-2798-3015-0493E7D8E11D}"/>
              </a:ext>
            </a:extLst>
          </p:cNvPr>
          <p:cNvSpPr>
            <a:spLocks noGrp="1"/>
          </p:cNvSpPr>
          <p:nvPr>
            <p:ph type="ctrTitle"/>
          </p:nvPr>
        </p:nvSpPr>
        <p:spPr>
          <a:xfrm>
            <a:off x="407990" y="335563"/>
            <a:ext cx="5328009" cy="969496"/>
          </a:xfrm>
        </p:spPr>
        <p:txBody>
          <a:bodyPr vert="horz" anchor="t"/>
          <a:lstStyle>
            <a:lvl1pPr algn="l">
              <a:defRPr sz="3500">
                <a:solidFill>
                  <a:schemeClr val="tx1"/>
                </a:solidFill>
              </a:defRPr>
            </a:lvl1pPr>
          </a:lstStyle>
          <a:p>
            <a:r>
              <a:rPr lang="de-DE"/>
              <a:t>Mastertitelformat bearbeiten</a:t>
            </a:r>
            <a:endParaRPr lang="en-US" dirty="0"/>
          </a:p>
        </p:txBody>
      </p:sp>
      <p:sp>
        <p:nvSpPr>
          <p:cNvPr id="3" name="Untertitel 2">
            <a:extLst>
              <a:ext uri="{FF2B5EF4-FFF2-40B4-BE49-F238E27FC236}">
                <a16:creationId xmlns:a16="http://schemas.microsoft.com/office/drawing/2014/main" id="{77CD5D4E-D25C-ACC3-DA5D-91886EEC9E7F}"/>
              </a:ext>
            </a:extLst>
          </p:cNvPr>
          <p:cNvSpPr>
            <a:spLocks noGrp="1"/>
          </p:cNvSpPr>
          <p:nvPr>
            <p:ph type="subTitle" idx="1"/>
          </p:nvPr>
        </p:nvSpPr>
        <p:spPr>
          <a:xfrm>
            <a:off x="407990" y="1977683"/>
            <a:ext cx="5328009" cy="1655762"/>
          </a:xfrm>
        </p:spPr>
        <p:txBody>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grpSp>
        <p:nvGrpSpPr>
          <p:cNvPr id="22" name="Grafik 23">
            <a:extLst>
              <a:ext uri="{FF2B5EF4-FFF2-40B4-BE49-F238E27FC236}">
                <a16:creationId xmlns:a16="http://schemas.microsoft.com/office/drawing/2014/main" id="{4E752B44-9257-E045-0D76-82B15DC5C0CE}"/>
              </a:ext>
            </a:extLst>
          </p:cNvPr>
          <p:cNvGrpSpPr>
            <a:grpSpLocks noChangeAspect="1"/>
          </p:cNvGrpSpPr>
          <p:nvPr userDrawn="1"/>
        </p:nvGrpSpPr>
        <p:grpSpPr>
          <a:xfrm>
            <a:off x="425475" y="4221088"/>
            <a:ext cx="1296000" cy="223871"/>
            <a:chOff x="3042261" y="4495188"/>
            <a:chExt cx="3720761" cy="642716"/>
          </a:xfrm>
          <a:solidFill>
            <a:schemeClr val="bg1"/>
          </a:solidFill>
        </p:grpSpPr>
        <p:sp>
          <p:nvSpPr>
            <p:cNvPr id="23" name="Freihandform: Form 22">
              <a:extLst>
                <a:ext uri="{FF2B5EF4-FFF2-40B4-BE49-F238E27FC236}">
                  <a16:creationId xmlns:a16="http://schemas.microsoft.com/office/drawing/2014/main" id="{A6C53CC2-7BAD-29AA-A29A-2010FA9AF7AF}"/>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31A9B081-97C2-20F7-6A5C-7C4D15054E6D}"/>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6C07CA86-CC65-AF69-8C6B-50AC00EAE161}"/>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AF03A757-4A87-6815-B48B-65B9C776377A}"/>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7EA6662F-D9A6-E4FF-5F1E-90BEE28F5DEE}"/>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CEF51744-D32D-3344-734E-CC6EDA2B7051}"/>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D7F20FC5-F85D-39CE-C9D3-9D4BBA9B292D}"/>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grpSp>
        <p:nvGrpSpPr>
          <p:cNvPr id="15" name="Grafik 23">
            <a:extLst>
              <a:ext uri="{FF2B5EF4-FFF2-40B4-BE49-F238E27FC236}">
                <a16:creationId xmlns:a16="http://schemas.microsoft.com/office/drawing/2014/main" id="{ECAAF0B7-8F0D-E581-AA18-7927B486506F}"/>
              </a:ext>
            </a:extLst>
          </p:cNvPr>
          <p:cNvGrpSpPr>
            <a:grpSpLocks noChangeAspect="1"/>
          </p:cNvGrpSpPr>
          <p:nvPr userDrawn="1"/>
        </p:nvGrpSpPr>
        <p:grpSpPr>
          <a:xfrm>
            <a:off x="407989" y="6387890"/>
            <a:ext cx="1296000" cy="223871"/>
            <a:chOff x="3042261" y="4495188"/>
            <a:chExt cx="3720761" cy="642716"/>
          </a:xfrm>
          <a:solidFill>
            <a:schemeClr val="tx1"/>
          </a:solidFill>
        </p:grpSpPr>
        <p:sp>
          <p:nvSpPr>
            <p:cNvPr id="16" name="Freihandform: Form 15">
              <a:extLst>
                <a:ext uri="{FF2B5EF4-FFF2-40B4-BE49-F238E27FC236}">
                  <a16:creationId xmlns:a16="http://schemas.microsoft.com/office/drawing/2014/main" id="{332C9884-0FB9-516E-0A27-F260580633A2}"/>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025C3C52-FB1B-CF0E-3ED3-0C9D96F7E99B}"/>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1BFD1CFD-F5E4-B30C-8C70-1963A8F3BFB8}"/>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332EBED2-617A-BC87-F3C8-457AAE9E2DA3}"/>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49AB917F-F2FA-233A-BA7C-87D45520EEC5}"/>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4602FF4F-D119-74DD-664D-CEC0D70FB349}"/>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9807A905-8172-1818-3DB8-D4BBAE7B9BA9}"/>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sp>
        <p:nvSpPr>
          <p:cNvPr id="31" name="Bildplatzhalter 22">
            <a:extLst>
              <a:ext uri="{FF2B5EF4-FFF2-40B4-BE49-F238E27FC236}">
                <a16:creationId xmlns:a16="http://schemas.microsoft.com/office/drawing/2014/main" id="{62187646-A1C3-195A-E563-00757FF02CAB}"/>
              </a:ext>
            </a:extLst>
          </p:cNvPr>
          <p:cNvSpPr>
            <a:spLocks noGrp="1"/>
          </p:cNvSpPr>
          <p:nvPr>
            <p:ph type="pic" sz="quarter" idx="14"/>
          </p:nvPr>
        </p:nvSpPr>
        <p:spPr>
          <a:xfrm>
            <a:off x="6096000" y="0"/>
            <a:ext cx="6096000" cy="6858000"/>
          </a:xfrm>
          <a:solidFill>
            <a:schemeClr val="bg1"/>
          </a:solidFill>
        </p:spPr>
        <p:txBody>
          <a:bodyPr/>
          <a:lstStyle/>
          <a:p>
            <a:r>
              <a:rPr lang="de-DE"/>
              <a:t>Bild durch Klicken auf Symbol hinzufügen</a:t>
            </a:r>
            <a:endParaRPr lang="de-DE" dirty="0"/>
          </a:p>
        </p:txBody>
      </p:sp>
    </p:spTree>
    <p:extLst>
      <p:ext uri="{BB962C8B-B14F-4D97-AF65-F5344CB8AC3E}">
        <p14:creationId xmlns:p14="http://schemas.microsoft.com/office/powerpoint/2010/main" val="656833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dunkel">
    <p:bg>
      <p:bgPr>
        <a:solidFill>
          <a:schemeClr val="tx1"/>
        </a:solidFill>
        <a:effectLst/>
      </p:bgPr>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235087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0" name="think-cell Folie" r:id="rId4" imgW="592" imgH="591" progId="TCLayout.ActiveDocument.1">
                  <p:embed/>
                </p:oleObj>
              </mc:Choice>
              <mc:Fallback>
                <p:oleObj name="think-cell Folie" r:id="rId4" imgW="592" imgH="591" progId="TCLayout.ActiveDocument.1">
                  <p:embed/>
                  <p:pic>
                    <p:nvPicPr>
                      <p:cNvPr id="11" name="think-cell data - do not delete" hidden="1">
                        <a:extLst>
                          <a:ext uri="{FF2B5EF4-FFF2-40B4-BE49-F238E27FC236}">
                            <a16:creationId xmlns:a16="http://schemas.microsoft.com/office/drawing/2014/main" id="{4977EB5B-8228-C601-1176-E715BE9D4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407989" y="404813"/>
            <a:ext cx="11376024" cy="5772150"/>
          </a:xfrm>
        </p:spPr>
        <p:txBody>
          <a:bodyPr/>
          <a:lstStyle>
            <a:lvl1pPr marL="806450" indent="-806450">
              <a:spcBef>
                <a:spcPts val="0"/>
              </a:spcBef>
              <a:spcAft>
                <a:spcPts val="600"/>
              </a:spcAft>
              <a:buFontTx/>
              <a:buNone/>
              <a:defRPr sz="3500">
                <a:solidFill>
                  <a:schemeClr val="bg1"/>
                </a:solidFill>
              </a:defRPr>
            </a:lvl1pPr>
            <a:lvl2pPr marL="806450" indent="-806450">
              <a:spcBef>
                <a:spcPts val="0"/>
              </a:spcBef>
              <a:spcAft>
                <a:spcPts val="600"/>
              </a:spcAft>
              <a:buFontTx/>
              <a:buNone/>
              <a:defRPr sz="3500">
                <a:solidFill>
                  <a:schemeClr val="accent1"/>
                </a:solidFill>
              </a:defRPr>
            </a:lvl2pPr>
            <a:lvl3pPr marL="806450" indent="-806450">
              <a:spcBef>
                <a:spcPts val="0"/>
              </a:spcBef>
              <a:spcAft>
                <a:spcPts val="600"/>
              </a:spcAft>
              <a:buFontTx/>
              <a:buNone/>
              <a:defRPr sz="3500">
                <a:solidFill>
                  <a:schemeClr val="bg1"/>
                </a:solidFill>
              </a:defRPr>
            </a:lvl3pPr>
            <a:lvl4pPr marL="806450" indent="-806450">
              <a:spcBef>
                <a:spcPts val="0"/>
              </a:spcBef>
              <a:spcAft>
                <a:spcPts val="600"/>
              </a:spcAft>
              <a:buFontTx/>
              <a:buNone/>
              <a:defRPr sz="3500">
                <a:solidFill>
                  <a:schemeClr val="bg1"/>
                </a:solidFill>
              </a:defRPr>
            </a:lvl4pPr>
            <a:lvl5pPr marL="806450" indent="-806450">
              <a:spcBef>
                <a:spcPts val="0"/>
              </a:spcBef>
              <a:spcAft>
                <a:spcPts val="600"/>
              </a:spcAft>
              <a:buFontTx/>
              <a:buNone/>
              <a:defRPr sz="35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grpSp>
        <p:nvGrpSpPr>
          <p:cNvPr id="12" name="Grafik 23">
            <a:extLst>
              <a:ext uri="{FF2B5EF4-FFF2-40B4-BE49-F238E27FC236}">
                <a16:creationId xmlns:a16="http://schemas.microsoft.com/office/drawing/2014/main" id="{42B281DF-0E81-FBF7-D86A-123394EBB444}"/>
              </a:ext>
            </a:extLst>
          </p:cNvPr>
          <p:cNvGrpSpPr>
            <a:grpSpLocks noChangeAspect="1"/>
          </p:cNvGrpSpPr>
          <p:nvPr userDrawn="1"/>
        </p:nvGrpSpPr>
        <p:grpSpPr>
          <a:xfrm>
            <a:off x="407989" y="6453187"/>
            <a:ext cx="918000" cy="158572"/>
            <a:chOff x="3042261" y="4495188"/>
            <a:chExt cx="3720761" cy="642716"/>
          </a:xfrm>
          <a:solidFill>
            <a:schemeClr val="bg1"/>
          </a:solidFill>
        </p:grpSpPr>
        <p:sp>
          <p:nvSpPr>
            <p:cNvPr id="13" name="Freihandform: Form 12">
              <a:extLst>
                <a:ext uri="{FF2B5EF4-FFF2-40B4-BE49-F238E27FC236}">
                  <a16:creationId xmlns:a16="http://schemas.microsoft.com/office/drawing/2014/main" id="{A5299EDE-E8D1-3A63-C6B8-2700229E2DED}"/>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1EF5E381-C375-6101-B9A0-C1F80C792BBB}"/>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FE05E407-C6DF-08CC-4F3A-2CA60220EB7D}"/>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E1516811-FCE2-0660-666D-A2D732740889}"/>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3E398B7D-13B2-305A-4225-66B9B685EE4A}"/>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39672878-1605-C083-EE32-74BE4AC292B1}"/>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B5FC74D8-4B15-4212-19F6-68E4D1C9A504}"/>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sp>
        <p:nvSpPr>
          <p:cNvPr id="2" name="Datumsplatzhalter 1">
            <a:extLst>
              <a:ext uri="{FF2B5EF4-FFF2-40B4-BE49-F238E27FC236}">
                <a16:creationId xmlns:a16="http://schemas.microsoft.com/office/drawing/2014/main" id="{0912F03A-E39C-E683-E858-F86B1B9E006F}"/>
              </a:ext>
            </a:extLst>
          </p:cNvPr>
          <p:cNvSpPr>
            <a:spLocks noGrp="1"/>
          </p:cNvSpPr>
          <p:nvPr>
            <p:ph type="dt" sz="half" idx="10"/>
          </p:nvPr>
        </p:nvSpPr>
        <p:spPr/>
        <p:txBody>
          <a:bodyPr/>
          <a:lstStyle>
            <a:lvl1pPr>
              <a:defRPr>
                <a:solidFill>
                  <a:schemeClr val="bg1"/>
                </a:solidFill>
              </a:defRPr>
            </a:lvl1pPr>
          </a:lstStyle>
          <a:p>
            <a:r>
              <a:rPr lang="de-DE"/>
              <a:t>3/18/2024</a:t>
            </a:r>
            <a:endParaRPr lang="de-DE" dirty="0"/>
          </a:p>
        </p:txBody>
      </p:sp>
      <p:sp>
        <p:nvSpPr>
          <p:cNvPr id="4" name="Fußzeilenplatzhalter 3">
            <a:extLst>
              <a:ext uri="{FF2B5EF4-FFF2-40B4-BE49-F238E27FC236}">
                <a16:creationId xmlns:a16="http://schemas.microsoft.com/office/drawing/2014/main" id="{407F22B3-5636-6464-4865-6D0E3C5335E8}"/>
              </a:ext>
            </a:extLst>
          </p:cNvPr>
          <p:cNvSpPr>
            <a:spLocks noGrp="1"/>
          </p:cNvSpPr>
          <p:nvPr>
            <p:ph type="ftr" sz="quarter" idx="11"/>
          </p:nvPr>
        </p:nvSpPr>
        <p:spPr/>
        <p:txBody>
          <a:bodyPr/>
          <a:lstStyle>
            <a:lvl1pPr>
              <a:defRPr>
                <a:solidFill>
                  <a:schemeClr val="bg1"/>
                </a:solidFill>
              </a:defRPr>
            </a:lvl1pPr>
          </a:lstStyle>
          <a:p>
            <a:endParaRPr lang="de-DE" dirty="0"/>
          </a:p>
        </p:txBody>
      </p:sp>
      <p:sp>
        <p:nvSpPr>
          <p:cNvPr id="5" name="Foliennummernplatzhalter 4">
            <a:extLst>
              <a:ext uri="{FF2B5EF4-FFF2-40B4-BE49-F238E27FC236}">
                <a16:creationId xmlns:a16="http://schemas.microsoft.com/office/drawing/2014/main" id="{2002063C-981A-23CB-2A93-F6BA60F092FA}"/>
              </a:ext>
            </a:extLst>
          </p:cNvPr>
          <p:cNvSpPr>
            <a:spLocks noGrp="1"/>
          </p:cNvSpPr>
          <p:nvPr>
            <p:ph type="sldNum" sz="quarter" idx="12"/>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360115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hell">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3255957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4" name="think-cell Folie" r:id="rId4" imgW="592" imgH="591" progId="TCLayout.ActiveDocument.1">
                  <p:embed/>
                </p:oleObj>
              </mc:Choice>
              <mc:Fallback>
                <p:oleObj name="think-cell Folie" r:id="rId4" imgW="592" imgH="591" progId="TCLayout.ActiveDocument.1">
                  <p:embed/>
                  <p:pic>
                    <p:nvPicPr>
                      <p:cNvPr id="11" name="think-cell data - do not delete" hidden="1">
                        <a:extLst>
                          <a:ext uri="{FF2B5EF4-FFF2-40B4-BE49-F238E27FC236}">
                            <a16:creationId xmlns:a16="http://schemas.microsoft.com/office/drawing/2014/main" id="{4977EB5B-8228-C601-1176-E715BE9D4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407989" y="404813"/>
            <a:ext cx="11376024" cy="5772150"/>
          </a:xfrm>
        </p:spPr>
        <p:txBody>
          <a:bodyPr/>
          <a:lstStyle>
            <a:lvl1pPr marL="806450" indent="-806450">
              <a:spcBef>
                <a:spcPts val="0"/>
              </a:spcBef>
              <a:spcAft>
                <a:spcPts val="600"/>
              </a:spcAft>
              <a:buFontTx/>
              <a:buNone/>
              <a:defRPr sz="3500">
                <a:solidFill>
                  <a:schemeClr val="tx1"/>
                </a:solidFill>
              </a:defRPr>
            </a:lvl1pPr>
            <a:lvl2pPr marL="806450" indent="-806450">
              <a:spcBef>
                <a:spcPts val="0"/>
              </a:spcBef>
              <a:spcAft>
                <a:spcPts val="600"/>
              </a:spcAft>
              <a:buFontTx/>
              <a:buNone/>
              <a:defRPr sz="3500">
                <a:solidFill>
                  <a:schemeClr val="accent1"/>
                </a:solidFill>
              </a:defRPr>
            </a:lvl2pPr>
            <a:lvl3pPr marL="806450" indent="-806450">
              <a:spcBef>
                <a:spcPts val="0"/>
              </a:spcBef>
              <a:spcAft>
                <a:spcPts val="600"/>
              </a:spcAft>
              <a:buFontTx/>
              <a:buNone/>
              <a:tabLst>
                <a:tab pos="1970088" algn="l"/>
              </a:tabLst>
              <a:defRPr sz="3500">
                <a:solidFill>
                  <a:schemeClr val="tx1"/>
                </a:solidFill>
              </a:defRPr>
            </a:lvl3pPr>
            <a:lvl4pPr marL="806450" indent="-806450">
              <a:spcBef>
                <a:spcPts val="0"/>
              </a:spcBef>
              <a:spcAft>
                <a:spcPts val="600"/>
              </a:spcAft>
              <a:buFontTx/>
              <a:buNone/>
              <a:tabLst>
                <a:tab pos="1970088" algn="l"/>
              </a:tabLst>
              <a:defRPr sz="3500">
                <a:solidFill>
                  <a:schemeClr val="tx1"/>
                </a:solidFill>
              </a:defRPr>
            </a:lvl4pPr>
            <a:lvl5pPr marL="806450" indent="-806450">
              <a:spcBef>
                <a:spcPts val="0"/>
              </a:spcBef>
              <a:spcAft>
                <a:spcPts val="600"/>
              </a:spcAft>
              <a:buFontTx/>
              <a:buNone/>
              <a:tabLst>
                <a:tab pos="1970088" algn="l"/>
              </a:tabLst>
              <a:defRPr sz="35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a:extLst>
              <a:ext uri="{FF2B5EF4-FFF2-40B4-BE49-F238E27FC236}">
                <a16:creationId xmlns:a16="http://schemas.microsoft.com/office/drawing/2014/main" id="{72982C96-07FC-4385-5D0D-49665F9278F4}"/>
              </a:ext>
            </a:extLst>
          </p:cNvPr>
          <p:cNvSpPr>
            <a:spLocks noGrp="1"/>
          </p:cNvSpPr>
          <p:nvPr>
            <p:ph type="dt" sz="half" idx="10"/>
          </p:nvPr>
        </p:nvSpPr>
        <p:spPr/>
        <p:txBody>
          <a:bodyPr/>
          <a:lstStyle/>
          <a:p>
            <a:r>
              <a:rPr lang="de-DE"/>
              <a:t>3/18/2024</a:t>
            </a:r>
            <a:endParaRPr lang="de-DE" dirty="0"/>
          </a:p>
        </p:txBody>
      </p:sp>
      <p:sp>
        <p:nvSpPr>
          <p:cNvPr id="8" name="Fußzeilenplatzhalter 7">
            <a:extLst>
              <a:ext uri="{FF2B5EF4-FFF2-40B4-BE49-F238E27FC236}">
                <a16:creationId xmlns:a16="http://schemas.microsoft.com/office/drawing/2014/main" id="{E55BFC90-C6B1-7999-78DB-FF625BA8356B}"/>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5F254D63-24A7-3D22-2C52-9450086CDD2B}"/>
              </a:ext>
            </a:extLst>
          </p:cNvPr>
          <p:cNvSpPr>
            <a:spLocks noGrp="1"/>
          </p:cNvSpPr>
          <p:nvPr>
            <p:ph type="sldNum" sz="quarter" idx="12"/>
          </p:nvPr>
        </p:nvSpPr>
        <p:spPr/>
        <p:txBody>
          <a:body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147302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1475890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8" name="think-cell Folie" r:id="rId4" imgW="592" imgH="591" progId="TCLayout.ActiveDocument.1">
                  <p:embed/>
                </p:oleObj>
              </mc:Choice>
              <mc:Fallback>
                <p:oleObj name="think-cell Foli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407990" y="404813"/>
            <a:ext cx="11376024" cy="415498"/>
          </a:xfrm>
        </p:spPr>
        <p:txBody>
          <a:bodyPr vert="horz"/>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72982C96-07FC-4385-5D0D-49665F9278F4}"/>
              </a:ext>
            </a:extLst>
          </p:cNvPr>
          <p:cNvSpPr>
            <a:spLocks noGrp="1"/>
          </p:cNvSpPr>
          <p:nvPr>
            <p:ph type="dt" sz="half" idx="10"/>
          </p:nvPr>
        </p:nvSpPr>
        <p:spPr/>
        <p:txBody>
          <a:bodyPr/>
          <a:lstStyle/>
          <a:p>
            <a:r>
              <a:rPr lang="de-DE"/>
              <a:t>3/18/2024</a:t>
            </a:r>
            <a:endParaRPr lang="de-DE" dirty="0"/>
          </a:p>
        </p:txBody>
      </p:sp>
      <p:sp>
        <p:nvSpPr>
          <p:cNvPr id="8" name="Fußzeilenplatzhalter 7">
            <a:extLst>
              <a:ext uri="{FF2B5EF4-FFF2-40B4-BE49-F238E27FC236}">
                <a16:creationId xmlns:a16="http://schemas.microsoft.com/office/drawing/2014/main" id="{E55BFC90-C6B1-7999-78DB-FF625BA8356B}"/>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5F254D63-24A7-3D22-2C52-9450086CDD2B}"/>
              </a:ext>
            </a:extLst>
          </p:cNvPr>
          <p:cNvSpPr>
            <a:spLocks noGrp="1"/>
          </p:cNvSpPr>
          <p:nvPr>
            <p:ph type="sldNum" sz="quarter" idx="12"/>
          </p:nvPr>
        </p:nvSpPr>
        <p:spPr/>
        <p:txBody>
          <a:body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115653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776156B-F280-BB3C-B842-C614C76463D3}"/>
              </a:ext>
            </a:extLst>
          </p:cNvPr>
          <p:cNvGraphicFramePr>
            <a:graphicFrameLocks noChangeAspect="1"/>
          </p:cNvGraphicFramePr>
          <p:nvPr userDrawn="1">
            <p:custDataLst>
              <p:tags r:id="rId2"/>
            </p:custDataLst>
            <p:extLst>
              <p:ext uri="{D42A27DB-BD31-4B8C-83A1-F6EECF244321}">
                <p14:modId xmlns:p14="http://schemas.microsoft.com/office/powerpoint/2010/main" val="2445494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2" name="think-cell Folie" r:id="rId4" imgW="592" imgH="591" progId="TCLayout.ActiveDocument.1">
                  <p:embed/>
                </p:oleObj>
              </mc:Choice>
              <mc:Fallback>
                <p:oleObj name="think-cell Foli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CC8F393-2D7B-6D19-5155-C216F9EB9C69}"/>
              </a:ext>
            </a:extLst>
          </p:cNvPr>
          <p:cNvSpPr>
            <a:spLocks noGrp="1"/>
          </p:cNvSpPr>
          <p:nvPr>
            <p:ph type="title"/>
          </p:nvPr>
        </p:nvSpPr>
        <p:spPr/>
        <p:txBody>
          <a:bodyPr vert="horz"/>
          <a:lstStyle/>
          <a:p>
            <a:r>
              <a:rPr lang="de-DE"/>
              <a:t>Mastertitelformat bearbeiten</a:t>
            </a:r>
            <a:endParaRPr lang="en-US"/>
          </a:p>
        </p:txBody>
      </p:sp>
      <p:sp>
        <p:nvSpPr>
          <p:cNvPr id="6" name="Datumsplatzhalter 5">
            <a:extLst>
              <a:ext uri="{FF2B5EF4-FFF2-40B4-BE49-F238E27FC236}">
                <a16:creationId xmlns:a16="http://schemas.microsoft.com/office/drawing/2014/main" id="{5FAC815C-C4FD-2740-8B52-BB05F7C4BF33}"/>
              </a:ext>
            </a:extLst>
          </p:cNvPr>
          <p:cNvSpPr>
            <a:spLocks noGrp="1"/>
          </p:cNvSpPr>
          <p:nvPr>
            <p:ph type="dt" sz="half" idx="10"/>
          </p:nvPr>
        </p:nvSpPr>
        <p:spPr/>
        <p:txBody>
          <a:bodyPr/>
          <a:lstStyle/>
          <a:p>
            <a:r>
              <a:rPr lang="de-DE"/>
              <a:t>3/18/2024</a:t>
            </a:r>
            <a:endParaRPr lang="de-DE" dirty="0"/>
          </a:p>
        </p:txBody>
      </p:sp>
      <p:sp>
        <p:nvSpPr>
          <p:cNvPr id="7" name="Fußzeilenplatzhalter 6">
            <a:extLst>
              <a:ext uri="{FF2B5EF4-FFF2-40B4-BE49-F238E27FC236}">
                <a16:creationId xmlns:a16="http://schemas.microsoft.com/office/drawing/2014/main" id="{E40BEA59-9BB3-5559-EF17-D7C7237D61B9}"/>
              </a:ext>
            </a:extLst>
          </p:cNvPr>
          <p:cNvSpPr>
            <a:spLocks noGrp="1"/>
          </p:cNvSpPr>
          <p:nvPr>
            <p:ph type="ftr" sz="quarter" idx="11"/>
          </p:nvPr>
        </p:nvSpPr>
        <p:spPr/>
        <p:txBody>
          <a:bodyPr/>
          <a:lstStyle/>
          <a:p>
            <a:endParaRPr lang="de-DE" dirty="0"/>
          </a:p>
        </p:txBody>
      </p:sp>
      <p:sp>
        <p:nvSpPr>
          <p:cNvPr id="8" name="Foliennummernplatzhalter 7">
            <a:extLst>
              <a:ext uri="{FF2B5EF4-FFF2-40B4-BE49-F238E27FC236}">
                <a16:creationId xmlns:a16="http://schemas.microsoft.com/office/drawing/2014/main" id="{E9652B59-D1C8-A7CD-3CCF-17F6C41D2B32}"/>
              </a:ext>
            </a:extLst>
          </p:cNvPr>
          <p:cNvSpPr>
            <a:spLocks noGrp="1"/>
          </p:cNvSpPr>
          <p:nvPr>
            <p:ph type="sldNum" sz="quarter" idx="12"/>
          </p:nvPr>
        </p:nvSpPr>
        <p:spPr/>
        <p:txBody>
          <a:body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43134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hell+Bild rechts">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3493956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6" name="think-cell Folie" r:id="rId4" imgW="592" imgH="591" progId="TCLayout.ActiveDocument.1">
                  <p:embed/>
                </p:oleObj>
              </mc:Choice>
              <mc:Fallback>
                <p:oleObj name="think-cell Folie" r:id="rId4" imgW="592" imgH="591" progId="TCLayout.ActiveDocument.1">
                  <p:embed/>
                  <p:pic>
                    <p:nvPicPr>
                      <p:cNvPr id="11" name="think-cell data - do not delete" hidden="1">
                        <a:extLst>
                          <a:ext uri="{FF2B5EF4-FFF2-40B4-BE49-F238E27FC236}">
                            <a16:creationId xmlns:a16="http://schemas.microsoft.com/office/drawing/2014/main" id="{4977EB5B-8228-C601-1176-E715BE9D4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407990" y="404813"/>
            <a:ext cx="5328009" cy="415498"/>
          </a:xfrm>
        </p:spPr>
        <p:txBody>
          <a:bodyPr vert="horz"/>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407990" y="2060847"/>
            <a:ext cx="5328009" cy="411611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Bildplatzhalter 22">
            <a:extLst>
              <a:ext uri="{FF2B5EF4-FFF2-40B4-BE49-F238E27FC236}">
                <a16:creationId xmlns:a16="http://schemas.microsoft.com/office/drawing/2014/main" id="{0CCE803F-76E1-51EF-2D37-8BB55EF492E6}"/>
              </a:ext>
            </a:extLst>
          </p:cNvPr>
          <p:cNvSpPr>
            <a:spLocks noGrp="1"/>
          </p:cNvSpPr>
          <p:nvPr>
            <p:ph type="pic" sz="quarter" idx="14"/>
          </p:nvPr>
        </p:nvSpPr>
        <p:spPr>
          <a:xfrm>
            <a:off x="6096000" y="0"/>
            <a:ext cx="6096000" cy="6858000"/>
          </a:xfrm>
          <a:solidFill>
            <a:schemeClr val="tx1"/>
          </a:solidFill>
        </p:spPr>
        <p:txBody>
          <a:bodyPr/>
          <a:lstStyle>
            <a:lvl1pPr>
              <a:defRPr>
                <a:solidFill>
                  <a:schemeClr val="bg1"/>
                </a:solidFill>
              </a:defRPr>
            </a:lvl1pPr>
          </a:lstStyle>
          <a:p>
            <a:r>
              <a:rPr lang="de-DE"/>
              <a:t>Bild durch Klicken auf Symbol hinzufügen</a:t>
            </a:r>
            <a:endParaRPr lang="de-DE" dirty="0"/>
          </a:p>
        </p:txBody>
      </p:sp>
      <p:sp>
        <p:nvSpPr>
          <p:cNvPr id="5" name="Datumsplatzhalter 4">
            <a:extLst>
              <a:ext uri="{FF2B5EF4-FFF2-40B4-BE49-F238E27FC236}">
                <a16:creationId xmlns:a16="http://schemas.microsoft.com/office/drawing/2014/main" id="{48160838-16FC-145C-39CA-83F1101FBC9C}"/>
              </a:ext>
            </a:extLst>
          </p:cNvPr>
          <p:cNvSpPr>
            <a:spLocks noGrp="1"/>
          </p:cNvSpPr>
          <p:nvPr>
            <p:ph type="dt" sz="half" idx="15"/>
          </p:nvPr>
        </p:nvSpPr>
        <p:spPr/>
        <p:txBody>
          <a:bodyPr/>
          <a:lstStyle/>
          <a:p>
            <a:r>
              <a:rPr lang="de-DE"/>
              <a:t>3/18/2024</a:t>
            </a:r>
            <a:endParaRPr lang="de-DE" dirty="0"/>
          </a:p>
        </p:txBody>
      </p:sp>
      <p:sp>
        <p:nvSpPr>
          <p:cNvPr id="6" name="Fußzeilenplatzhalter 5">
            <a:extLst>
              <a:ext uri="{FF2B5EF4-FFF2-40B4-BE49-F238E27FC236}">
                <a16:creationId xmlns:a16="http://schemas.microsoft.com/office/drawing/2014/main" id="{38EE8913-A495-FC86-109A-4C4FB9AC8C34}"/>
              </a:ext>
            </a:extLst>
          </p:cNvPr>
          <p:cNvSpPr>
            <a:spLocks noGrp="1"/>
          </p:cNvSpPr>
          <p:nvPr>
            <p:ph type="ftr" sz="quarter" idx="16"/>
          </p:nvPr>
        </p:nvSpPr>
        <p:spPr/>
        <p:txBody>
          <a:bodyPr/>
          <a:lstStyle>
            <a:lvl1pPr>
              <a:defRPr>
                <a:solidFill>
                  <a:schemeClr val="bg1"/>
                </a:solidFill>
              </a:defRPr>
            </a:lvl1pPr>
          </a:lstStyle>
          <a:p>
            <a:endParaRPr lang="de-DE" dirty="0"/>
          </a:p>
        </p:txBody>
      </p:sp>
      <p:sp>
        <p:nvSpPr>
          <p:cNvPr id="10" name="Foliennummernplatzhalter 9">
            <a:extLst>
              <a:ext uri="{FF2B5EF4-FFF2-40B4-BE49-F238E27FC236}">
                <a16:creationId xmlns:a16="http://schemas.microsoft.com/office/drawing/2014/main" id="{78B6877D-9AD0-EBC6-8232-5DD7BD838D7A}"/>
              </a:ext>
            </a:extLst>
          </p:cNvPr>
          <p:cNvSpPr>
            <a:spLocks noGrp="1"/>
          </p:cNvSpPr>
          <p:nvPr>
            <p:ph type="sldNum" sz="quarter" idx="17"/>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405311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dunkel+Bild rechts">
    <p:bg>
      <p:bgPr>
        <a:solidFill>
          <a:schemeClr val="tx1"/>
        </a:solidFill>
        <a:effectLst/>
      </p:bgPr>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3081950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0" name="think-cell Folie" r:id="rId4" imgW="592" imgH="591" progId="TCLayout.ActiveDocument.1">
                  <p:embed/>
                </p:oleObj>
              </mc:Choice>
              <mc:Fallback>
                <p:oleObj name="think-cell Folie" r:id="rId4" imgW="592" imgH="591" progId="TCLayout.ActiveDocument.1">
                  <p:embed/>
                  <p:pic>
                    <p:nvPicPr>
                      <p:cNvPr id="11" name="think-cell data - do not delete" hidden="1">
                        <a:extLst>
                          <a:ext uri="{FF2B5EF4-FFF2-40B4-BE49-F238E27FC236}">
                            <a16:creationId xmlns:a16="http://schemas.microsoft.com/office/drawing/2014/main" id="{4977EB5B-8228-C601-1176-E715BE9D4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407990" y="404813"/>
            <a:ext cx="5328009" cy="415498"/>
          </a:xfrm>
        </p:spPr>
        <p:txBody>
          <a:bodyPr vert="horz"/>
          <a:lstStyle>
            <a:lvl1pPr>
              <a:defRPr>
                <a:solidFill>
                  <a:schemeClr val="bg1"/>
                </a:solidFill>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407990" y="2060847"/>
            <a:ext cx="5328009" cy="41161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Bildplatzhalter 22">
            <a:extLst>
              <a:ext uri="{FF2B5EF4-FFF2-40B4-BE49-F238E27FC236}">
                <a16:creationId xmlns:a16="http://schemas.microsoft.com/office/drawing/2014/main" id="{0CCE803F-76E1-51EF-2D37-8BB55EF492E6}"/>
              </a:ext>
            </a:extLst>
          </p:cNvPr>
          <p:cNvSpPr>
            <a:spLocks noGrp="1"/>
          </p:cNvSpPr>
          <p:nvPr>
            <p:ph type="pic" sz="quarter" idx="14"/>
          </p:nvPr>
        </p:nvSpPr>
        <p:spPr>
          <a:xfrm>
            <a:off x="6096000" y="0"/>
            <a:ext cx="6096000" cy="6858000"/>
          </a:xfrm>
          <a:solidFill>
            <a:schemeClr val="tx1"/>
          </a:solidFill>
        </p:spPr>
        <p:txBody>
          <a:bodyPr/>
          <a:lstStyle>
            <a:lvl1pPr>
              <a:defRPr>
                <a:solidFill>
                  <a:schemeClr val="bg1"/>
                </a:solidFill>
              </a:defRPr>
            </a:lvl1pPr>
          </a:lstStyle>
          <a:p>
            <a:r>
              <a:rPr lang="de-DE"/>
              <a:t>Bild durch Klicken auf Symbol hinzufügen</a:t>
            </a:r>
          </a:p>
        </p:txBody>
      </p:sp>
      <p:grpSp>
        <p:nvGrpSpPr>
          <p:cNvPr id="6" name="Grafik 23">
            <a:extLst>
              <a:ext uri="{FF2B5EF4-FFF2-40B4-BE49-F238E27FC236}">
                <a16:creationId xmlns:a16="http://schemas.microsoft.com/office/drawing/2014/main" id="{E12EA9DF-0503-8AB7-98BD-A22FECBF6EF1}"/>
              </a:ext>
            </a:extLst>
          </p:cNvPr>
          <p:cNvGrpSpPr>
            <a:grpSpLocks noChangeAspect="1"/>
          </p:cNvGrpSpPr>
          <p:nvPr userDrawn="1"/>
        </p:nvGrpSpPr>
        <p:grpSpPr>
          <a:xfrm>
            <a:off x="407989" y="6453187"/>
            <a:ext cx="918000" cy="158572"/>
            <a:chOff x="3042261" y="4495188"/>
            <a:chExt cx="3720761" cy="642716"/>
          </a:xfrm>
          <a:solidFill>
            <a:schemeClr val="bg1"/>
          </a:solidFill>
        </p:grpSpPr>
        <p:sp>
          <p:nvSpPr>
            <p:cNvPr id="10" name="Freihandform: Form 9">
              <a:extLst>
                <a:ext uri="{FF2B5EF4-FFF2-40B4-BE49-F238E27FC236}">
                  <a16:creationId xmlns:a16="http://schemas.microsoft.com/office/drawing/2014/main" id="{F96E6D4A-14FA-8D5A-C3C3-71629B9D7262}"/>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66E460CC-F1A0-35EE-BAB5-DBE00E25E3BF}"/>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671305F5-0F89-01E0-A05C-86EC8B4F7981}"/>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3AC58308-E0F7-4BE9-3497-9AAC2CB0AF37}"/>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375EC271-D26D-FCD0-D79F-D828597F1886}"/>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AD0D19EF-8975-77DF-7769-749845325C49}"/>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E8280F06-77AE-E208-653E-F0027530410F}"/>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sp>
        <p:nvSpPr>
          <p:cNvPr id="5" name="Datumsplatzhalter 4">
            <a:extLst>
              <a:ext uri="{FF2B5EF4-FFF2-40B4-BE49-F238E27FC236}">
                <a16:creationId xmlns:a16="http://schemas.microsoft.com/office/drawing/2014/main" id="{CC5ACDE0-8F5B-2873-7696-3E5B65A80751}"/>
              </a:ext>
            </a:extLst>
          </p:cNvPr>
          <p:cNvSpPr>
            <a:spLocks noGrp="1"/>
          </p:cNvSpPr>
          <p:nvPr>
            <p:ph type="dt" sz="half" idx="15"/>
          </p:nvPr>
        </p:nvSpPr>
        <p:spPr/>
        <p:txBody>
          <a:bodyPr/>
          <a:lstStyle>
            <a:lvl1pPr>
              <a:defRPr>
                <a:solidFill>
                  <a:schemeClr val="bg1"/>
                </a:solidFill>
              </a:defRPr>
            </a:lvl1pPr>
          </a:lstStyle>
          <a:p>
            <a:r>
              <a:rPr lang="de-DE"/>
              <a:t>3/18/2024</a:t>
            </a:r>
            <a:endParaRPr lang="de-DE" dirty="0"/>
          </a:p>
        </p:txBody>
      </p:sp>
      <p:sp>
        <p:nvSpPr>
          <p:cNvPr id="18" name="Fußzeilenplatzhalter 17">
            <a:extLst>
              <a:ext uri="{FF2B5EF4-FFF2-40B4-BE49-F238E27FC236}">
                <a16:creationId xmlns:a16="http://schemas.microsoft.com/office/drawing/2014/main" id="{62621ACC-714D-2030-8B80-BEFFBCF7FC85}"/>
              </a:ext>
            </a:extLst>
          </p:cNvPr>
          <p:cNvSpPr>
            <a:spLocks noGrp="1"/>
          </p:cNvSpPr>
          <p:nvPr>
            <p:ph type="ftr" sz="quarter" idx="16"/>
          </p:nvPr>
        </p:nvSpPr>
        <p:spPr/>
        <p:txBody>
          <a:bodyPr/>
          <a:lstStyle>
            <a:lvl1pPr>
              <a:defRPr>
                <a:solidFill>
                  <a:schemeClr val="bg1"/>
                </a:solidFill>
              </a:defRPr>
            </a:lvl1pPr>
          </a:lstStyle>
          <a:p>
            <a:endParaRPr lang="de-DE" dirty="0"/>
          </a:p>
        </p:txBody>
      </p:sp>
      <p:sp>
        <p:nvSpPr>
          <p:cNvPr id="19" name="Foliennummernplatzhalter 18">
            <a:extLst>
              <a:ext uri="{FF2B5EF4-FFF2-40B4-BE49-F238E27FC236}">
                <a16:creationId xmlns:a16="http://schemas.microsoft.com/office/drawing/2014/main" id="{29A95247-8BF6-D414-D1F5-023D27CB420E}"/>
              </a:ext>
            </a:extLst>
          </p:cNvPr>
          <p:cNvSpPr>
            <a:spLocks noGrp="1"/>
          </p:cNvSpPr>
          <p:nvPr>
            <p:ph type="sldNum" sz="quarter" idx="17"/>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170437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hell+Bild rechts 2/3">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953057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4" name="think-cell Folie" r:id="rId4" imgW="592" imgH="591" progId="TCLayout.ActiveDocument.1">
                  <p:embed/>
                </p:oleObj>
              </mc:Choice>
              <mc:Fallback>
                <p:oleObj name="think-cell Folie" r:id="rId4" imgW="592" imgH="591" progId="TCLayout.ActiveDocument.1">
                  <p:embed/>
                  <p:pic>
                    <p:nvPicPr>
                      <p:cNvPr id="11" name="think-cell data - do not delete" hidden="1">
                        <a:extLst>
                          <a:ext uri="{FF2B5EF4-FFF2-40B4-BE49-F238E27FC236}">
                            <a16:creationId xmlns:a16="http://schemas.microsoft.com/office/drawing/2014/main" id="{4977EB5B-8228-C601-1176-E715BE9D4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407991" y="404813"/>
            <a:ext cx="3298134" cy="830997"/>
          </a:xfrm>
        </p:spPr>
        <p:txBody>
          <a:bodyPr vert="horz"/>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407991" y="2060847"/>
            <a:ext cx="3298134" cy="411611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Bildplatzhalter 22">
            <a:extLst>
              <a:ext uri="{FF2B5EF4-FFF2-40B4-BE49-F238E27FC236}">
                <a16:creationId xmlns:a16="http://schemas.microsoft.com/office/drawing/2014/main" id="{0CCE803F-76E1-51EF-2D37-8BB55EF492E6}"/>
              </a:ext>
            </a:extLst>
          </p:cNvPr>
          <p:cNvSpPr>
            <a:spLocks noGrp="1"/>
          </p:cNvSpPr>
          <p:nvPr>
            <p:ph type="pic" sz="quarter" idx="14"/>
          </p:nvPr>
        </p:nvSpPr>
        <p:spPr>
          <a:xfrm>
            <a:off x="4066125" y="0"/>
            <a:ext cx="8125875" cy="6858000"/>
          </a:xfrm>
          <a:solidFill>
            <a:schemeClr val="tx1"/>
          </a:solidFill>
        </p:spPr>
        <p:txBody>
          <a:bodyPr/>
          <a:lstStyle>
            <a:lvl1pPr>
              <a:defRPr>
                <a:solidFill>
                  <a:schemeClr val="bg1"/>
                </a:solidFill>
              </a:defRPr>
            </a:lvl1pPr>
          </a:lstStyle>
          <a:p>
            <a:r>
              <a:rPr lang="de-DE"/>
              <a:t>Bild durch Klicken auf Symbol hinzufügen</a:t>
            </a:r>
          </a:p>
        </p:txBody>
      </p:sp>
      <p:sp>
        <p:nvSpPr>
          <p:cNvPr id="5" name="Datumsplatzhalter 4">
            <a:extLst>
              <a:ext uri="{FF2B5EF4-FFF2-40B4-BE49-F238E27FC236}">
                <a16:creationId xmlns:a16="http://schemas.microsoft.com/office/drawing/2014/main" id="{1FF41598-3133-DEA5-4B4A-F97352D0E718}"/>
              </a:ext>
            </a:extLst>
          </p:cNvPr>
          <p:cNvSpPr>
            <a:spLocks noGrp="1"/>
          </p:cNvSpPr>
          <p:nvPr>
            <p:ph type="dt" sz="half" idx="15"/>
          </p:nvPr>
        </p:nvSpPr>
        <p:spPr/>
        <p:txBody>
          <a:bodyPr/>
          <a:lstStyle>
            <a:lvl1pPr>
              <a:defRPr>
                <a:solidFill>
                  <a:schemeClr val="bg1"/>
                </a:solidFill>
              </a:defRPr>
            </a:lvl1pPr>
          </a:lstStyle>
          <a:p>
            <a:r>
              <a:rPr lang="de-DE"/>
              <a:t>3/18/2024</a:t>
            </a:r>
            <a:endParaRPr lang="de-DE" dirty="0"/>
          </a:p>
        </p:txBody>
      </p:sp>
      <p:sp>
        <p:nvSpPr>
          <p:cNvPr id="6" name="Fußzeilenplatzhalter 5">
            <a:extLst>
              <a:ext uri="{FF2B5EF4-FFF2-40B4-BE49-F238E27FC236}">
                <a16:creationId xmlns:a16="http://schemas.microsoft.com/office/drawing/2014/main" id="{6D056E14-C148-45DE-8E76-D62ABCF06265}"/>
              </a:ext>
            </a:extLst>
          </p:cNvPr>
          <p:cNvSpPr>
            <a:spLocks noGrp="1"/>
          </p:cNvSpPr>
          <p:nvPr>
            <p:ph type="ftr" sz="quarter" idx="16"/>
          </p:nvPr>
        </p:nvSpPr>
        <p:spPr/>
        <p:txBody>
          <a:bodyPr/>
          <a:lstStyle>
            <a:lvl1pPr>
              <a:defRPr>
                <a:solidFill>
                  <a:schemeClr val="bg1"/>
                </a:solidFill>
              </a:defRPr>
            </a:lvl1pPr>
          </a:lstStyle>
          <a:p>
            <a:endParaRPr lang="de-DE" dirty="0"/>
          </a:p>
        </p:txBody>
      </p:sp>
      <p:sp>
        <p:nvSpPr>
          <p:cNvPr id="10" name="Foliennummernplatzhalter 9">
            <a:extLst>
              <a:ext uri="{FF2B5EF4-FFF2-40B4-BE49-F238E27FC236}">
                <a16:creationId xmlns:a16="http://schemas.microsoft.com/office/drawing/2014/main" id="{77F5AA81-389D-43B3-8365-FD92204D48A8}"/>
              </a:ext>
            </a:extLst>
          </p:cNvPr>
          <p:cNvSpPr>
            <a:spLocks noGrp="1"/>
          </p:cNvSpPr>
          <p:nvPr>
            <p:ph type="sldNum" sz="quarter" idx="17"/>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270112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75BFF54-B045-6376-ABED-8AFA54570885}"/>
              </a:ext>
            </a:extLst>
          </p:cNvPr>
          <p:cNvGraphicFramePr>
            <a:graphicFrameLocks noChangeAspect="1"/>
          </p:cNvGraphicFramePr>
          <p:nvPr userDrawn="1">
            <p:custDataLst>
              <p:tags r:id="rId18"/>
            </p:custDataLst>
            <p:extLst>
              <p:ext uri="{D42A27DB-BD31-4B8C-83A1-F6EECF244321}">
                <p14:modId xmlns:p14="http://schemas.microsoft.com/office/powerpoint/2010/main" val="3561154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Folie" r:id="rId19" imgW="592" imgH="591" progId="TCLayout.ActiveDocument.1">
                  <p:embed/>
                </p:oleObj>
              </mc:Choice>
              <mc:Fallback>
                <p:oleObj name="think-cell Folie" r:id="rId19" imgW="592" imgH="591" progId="TCLayout.ActiveDocument.1">
                  <p:embed/>
                  <p:pic>
                    <p:nvPicPr>
                      <p:cNvPr id="0" name=""/>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24CB42BA-7FFF-86C8-18C9-00F876BC1A1A}"/>
              </a:ext>
            </a:extLst>
          </p:cNvPr>
          <p:cNvSpPr>
            <a:spLocks noGrp="1"/>
          </p:cNvSpPr>
          <p:nvPr>
            <p:ph type="title"/>
          </p:nvPr>
        </p:nvSpPr>
        <p:spPr>
          <a:xfrm>
            <a:off x="407990" y="404813"/>
            <a:ext cx="11376024" cy="415498"/>
          </a:xfrm>
          <a:prstGeom prst="rect">
            <a:avLst/>
          </a:prstGeom>
        </p:spPr>
        <p:txBody>
          <a:bodyPr vert="horz" wrap="square" lIns="0" tIns="0" rIns="0" bIns="0" rtlCol="0" anchor="t">
            <a:spAutoFit/>
          </a:bodyPr>
          <a:lstStyle/>
          <a:p>
            <a:r>
              <a:rPr lang="de-DE" dirty="0"/>
              <a:t>Mastertitelformat bearbeiten</a:t>
            </a:r>
            <a:endParaRPr lang="en-US" dirty="0"/>
          </a:p>
        </p:txBody>
      </p:sp>
      <p:sp>
        <p:nvSpPr>
          <p:cNvPr id="3" name="Textplatzhalter 2">
            <a:extLst>
              <a:ext uri="{FF2B5EF4-FFF2-40B4-BE49-F238E27FC236}">
                <a16:creationId xmlns:a16="http://schemas.microsoft.com/office/drawing/2014/main" id="{A9B79CC4-B984-FE07-86DB-E27C14A76ADA}"/>
              </a:ext>
            </a:extLst>
          </p:cNvPr>
          <p:cNvSpPr>
            <a:spLocks noGrp="1"/>
          </p:cNvSpPr>
          <p:nvPr>
            <p:ph type="body" idx="1"/>
          </p:nvPr>
        </p:nvSpPr>
        <p:spPr>
          <a:xfrm>
            <a:off x="407989" y="2060847"/>
            <a:ext cx="11376024" cy="4116115"/>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D8CDB560-0E26-E7F2-8CA3-0FFCF92C4660}"/>
              </a:ext>
            </a:extLst>
          </p:cNvPr>
          <p:cNvSpPr>
            <a:spLocks noGrp="1"/>
          </p:cNvSpPr>
          <p:nvPr>
            <p:ph type="dt" sz="half" idx="2"/>
          </p:nvPr>
        </p:nvSpPr>
        <p:spPr>
          <a:xfrm>
            <a:off x="4453373" y="6492746"/>
            <a:ext cx="436017" cy="138499"/>
          </a:xfrm>
          <a:prstGeom prst="rect">
            <a:avLst/>
          </a:prstGeom>
        </p:spPr>
        <p:txBody>
          <a:bodyPr vert="horz" wrap="none" lIns="0" tIns="0" rIns="0" bIns="0" rtlCol="0" anchor="b">
            <a:spAutoFit/>
          </a:bodyPr>
          <a:lstStyle>
            <a:lvl1pPr algn="l">
              <a:defRPr sz="900">
                <a:solidFill>
                  <a:schemeClr val="tx1"/>
                </a:solidFill>
              </a:defRPr>
            </a:lvl1pPr>
          </a:lstStyle>
          <a:p>
            <a:r>
              <a:rPr lang="de-DE"/>
              <a:t>3/18/2024</a:t>
            </a:r>
            <a:endParaRPr lang="de-DE" dirty="0"/>
          </a:p>
        </p:txBody>
      </p:sp>
      <p:sp>
        <p:nvSpPr>
          <p:cNvPr id="5" name="Fußzeilenplatzhalter 4">
            <a:extLst>
              <a:ext uri="{FF2B5EF4-FFF2-40B4-BE49-F238E27FC236}">
                <a16:creationId xmlns:a16="http://schemas.microsoft.com/office/drawing/2014/main" id="{BAFDD9D6-4010-119B-0CC2-1F63BEF6A820}"/>
              </a:ext>
            </a:extLst>
          </p:cNvPr>
          <p:cNvSpPr>
            <a:spLocks noGrp="1"/>
          </p:cNvSpPr>
          <p:nvPr>
            <p:ph type="ftr" sz="quarter" idx="3"/>
          </p:nvPr>
        </p:nvSpPr>
        <p:spPr>
          <a:xfrm>
            <a:off x="4928120" y="6492746"/>
            <a:ext cx="6359135" cy="138499"/>
          </a:xfrm>
          <a:prstGeom prst="rect">
            <a:avLst/>
          </a:prstGeom>
        </p:spPr>
        <p:txBody>
          <a:bodyPr vert="horz" wrap="square" lIns="0" tIns="0" rIns="0" bIns="0" rtlCol="0" anchor="b">
            <a:spAutoFit/>
          </a:bodyPr>
          <a:lstStyle>
            <a:lvl1pPr algn="r">
              <a:defRPr sz="900">
                <a:solidFill>
                  <a:schemeClr val="tx1"/>
                </a:solidFill>
              </a:defRPr>
            </a:lvl1pPr>
          </a:lstStyle>
          <a:p>
            <a:endParaRPr lang="de-DE" dirty="0"/>
          </a:p>
        </p:txBody>
      </p:sp>
      <p:sp>
        <p:nvSpPr>
          <p:cNvPr id="6" name="Foliennummernplatzhalter 5">
            <a:extLst>
              <a:ext uri="{FF2B5EF4-FFF2-40B4-BE49-F238E27FC236}">
                <a16:creationId xmlns:a16="http://schemas.microsoft.com/office/drawing/2014/main" id="{5EEF44F7-14B7-8278-989A-9F73D443C5FF}"/>
              </a:ext>
            </a:extLst>
          </p:cNvPr>
          <p:cNvSpPr>
            <a:spLocks noGrp="1"/>
          </p:cNvSpPr>
          <p:nvPr>
            <p:ph type="sldNum" sz="quarter" idx="4"/>
          </p:nvPr>
        </p:nvSpPr>
        <p:spPr>
          <a:xfrm>
            <a:off x="11360820" y="6492746"/>
            <a:ext cx="423193" cy="138499"/>
          </a:xfrm>
          <a:prstGeom prst="rect">
            <a:avLst/>
          </a:prstGeom>
        </p:spPr>
        <p:txBody>
          <a:bodyPr vert="horz" wrap="none" lIns="0" tIns="0" rIns="0" bIns="0" rtlCol="0" anchor="b">
            <a:spAutoFit/>
          </a:bodyPr>
          <a:lstStyle>
            <a:lvl1pPr algn="r">
              <a:defRPr sz="900">
                <a:solidFill>
                  <a:schemeClr val="tx1"/>
                </a:solidFill>
              </a:defRPr>
            </a:lvl1pPr>
          </a:lstStyle>
          <a:p>
            <a:r>
              <a:rPr lang="de-DE"/>
              <a:t>Seite </a:t>
            </a:r>
            <a:fld id="{63A738E5-7FE5-4F0E-80D4-9B95A408A0CB}" type="slidenum">
              <a:rPr lang="de-DE" smtClean="0"/>
              <a:pPr/>
              <a:t>‹Nr.›</a:t>
            </a:fld>
            <a:endParaRPr lang="de-DE" dirty="0"/>
          </a:p>
        </p:txBody>
      </p:sp>
      <p:grpSp>
        <p:nvGrpSpPr>
          <p:cNvPr id="25" name="Grafik 23">
            <a:extLst>
              <a:ext uri="{FF2B5EF4-FFF2-40B4-BE49-F238E27FC236}">
                <a16:creationId xmlns:a16="http://schemas.microsoft.com/office/drawing/2014/main" id="{29918631-BB4F-59CB-4917-BE599DCE312F}"/>
              </a:ext>
            </a:extLst>
          </p:cNvPr>
          <p:cNvGrpSpPr>
            <a:grpSpLocks noChangeAspect="1"/>
          </p:cNvGrpSpPr>
          <p:nvPr/>
        </p:nvGrpSpPr>
        <p:grpSpPr>
          <a:xfrm>
            <a:off x="407989" y="6453187"/>
            <a:ext cx="918000" cy="158572"/>
            <a:chOff x="3042261" y="4495188"/>
            <a:chExt cx="3720761" cy="642716"/>
          </a:xfrm>
          <a:solidFill>
            <a:srgbClr val="000000"/>
          </a:solidFill>
        </p:grpSpPr>
        <p:sp>
          <p:nvSpPr>
            <p:cNvPr id="26" name="Freihandform: Form 25">
              <a:extLst>
                <a:ext uri="{FF2B5EF4-FFF2-40B4-BE49-F238E27FC236}">
                  <a16:creationId xmlns:a16="http://schemas.microsoft.com/office/drawing/2014/main" id="{6AC0925B-28CE-EA29-731C-C0B118FEC246}"/>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solidFill>
              <a:srgbClr val="000000"/>
            </a:solidFill>
            <a:ln w="21819"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B8EAEE7B-80B6-D6A9-D6D1-3F8A52E28F73}"/>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solidFill>
              <a:srgbClr val="000000"/>
            </a:solidFill>
            <a:ln w="21819"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E97AFB68-5C03-9A94-09FB-8B26E0904172}"/>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solidFill>
              <a:srgbClr val="000000"/>
            </a:solidFill>
            <a:ln w="21819"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EC507CE7-DE89-2A8D-5D29-1AD341EB9EDD}"/>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solidFill>
              <a:srgbClr val="000000"/>
            </a:solidFill>
            <a:ln w="21819"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89D461FE-5E43-B00E-E8C0-A1978EB493EF}"/>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solidFill>
              <a:srgbClr val="000000"/>
            </a:solidFill>
            <a:ln w="21819"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ACF5C9E7-77CE-223A-ABAA-AFD3B4FFADB7}"/>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solidFill>
              <a:srgbClr val="000000"/>
            </a:solidFill>
            <a:ln w="21819"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66EDD426-97E7-1CE8-38E4-0C02D9614F24}"/>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solidFill>
              <a:srgbClr val="000000"/>
            </a:solidFill>
            <a:ln w="21819" cap="flat">
              <a:noFill/>
              <a:prstDash val="solid"/>
              <a:miter/>
            </a:ln>
          </p:spPr>
          <p:txBody>
            <a:bodyPr rtlCol="0" anchor="ctr"/>
            <a:lstStyle/>
            <a:p>
              <a:endParaRPr lang="de-DE"/>
            </a:p>
          </p:txBody>
        </p:sp>
      </p:grpSp>
    </p:spTree>
    <p:extLst>
      <p:ext uri="{BB962C8B-B14F-4D97-AF65-F5344CB8AC3E}">
        <p14:creationId xmlns:p14="http://schemas.microsoft.com/office/powerpoint/2010/main" val="51942757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0" r:id="rId3"/>
    <p:sldLayoutId id="2147483661" r:id="rId4"/>
    <p:sldLayoutId id="2147483650" r:id="rId5"/>
    <p:sldLayoutId id="2147483654" r:id="rId6"/>
    <p:sldLayoutId id="2147483659" r:id="rId7"/>
    <p:sldLayoutId id="2147483664" r:id="rId8"/>
    <p:sldLayoutId id="2147483669" r:id="rId9"/>
    <p:sldLayoutId id="2147483670" r:id="rId10"/>
    <p:sldLayoutId id="2147483662" r:id="rId11"/>
    <p:sldLayoutId id="2147483666" r:id="rId12"/>
    <p:sldLayoutId id="2147483655" r:id="rId13"/>
    <p:sldLayoutId id="2147483665" r:id="rId14"/>
    <p:sldLayoutId id="2147483667" r:id="rId15"/>
  </p:sldLayoutIdLst>
  <p:hf hd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tx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5" userDrawn="1">
          <p15:clr>
            <a:srgbClr val="F26B43"/>
          </p15:clr>
        </p15:guide>
        <p15:guide id="2" pos="257" userDrawn="1">
          <p15:clr>
            <a:srgbClr val="F26B43"/>
          </p15:clr>
        </p15:guide>
        <p15:guide id="3" pos="7423" userDrawn="1">
          <p15:clr>
            <a:srgbClr val="F26B43"/>
          </p15:clr>
        </p15:guide>
        <p15:guide id="5" orient="horz" pos="1298" userDrawn="1">
          <p15:clr>
            <a:srgbClr val="F26B43"/>
          </p15:clr>
        </p15:guide>
        <p15:guide id="6" orient="horz" pos="3906" userDrawn="1">
          <p15:clr>
            <a:srgbClr val="F26B43"/>
          </p15:clr>
        </p15:guide>
        <p15:guide id="7" pos="3840" userDrawn="1">
          <p15:clr>
            <a:srgbClr val="F26B43"/>
          </p15:clr>
        </p15:guide>
        <p15:guide id="8" orient="horz" pos="25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34207-69F1-489C-87F0-09C70A9A1203}"/>
              </a:ext>
            </a:extLst>
          </p:cNvPr>
          <p:cNvSpPr>
            <a:spLocks noGrp="1"/>
          </p:cNvSpPr>
          <p:nvPr>
            <p:ph type="ctrTitle"/>
          </p:nvPr>
        </p:nvSpPr>
        <p:spPr>
          <a:xfrm>
            <a:off x="407990" y="335563"/>
            <a:ext cx="5328009" cy="484748"/>
          </a:xfrm>
        </p:spPr>
        <p:txBody>
          <a:bodyPr/>
          <a:lstStyle/>
          <a:p>
            <a:r>
              <a:rPr lang="de-DE" dirty="0"/>
              <a:t>Company </a:t>
            </a:r>
            <a:r>
              <a:rPr lang="de-DE" dirty="0" err="1"/>
              <a:t>presentation</a:t>
            </a:r>
            <a:endParaRPr lang="de-DE" dirty="0"/>
          </a:p>
        </p:txBody>
      </p:sp>
      <p:sp>
        <p:nvSpPr>
          <p:cNvPr id="3" name="Untertitel 2">
            <a:extLst>
              <a:ext uri="{FF2B5EF4-FFF2-40B4-BE49-F238E27FC236}">
                <a16:creationId xmlns:a16="http://schemas.microsoft.com/office/drawing/2014/main" id="{B7B36937-2A10-4EB8-A770-3482F6102217}"/>
              </a:ext>
            </a:extLst>
          </p:cNvPr>
          <p:cNvSpPr>
            <a:spLocks noGrp="1"/>
          </p:cNvSpPr>
          <p:nvPr>
            <p:ph type="subTitle" idx="1"/>
          </p:nvPr>
        </p:nvSpPr>
        <p:spPr/>
        <p:txBody>
          <a:bodyPr/>
          <a:lstStyle/>
          <a:p>
            <a:endParaRPr lang="de-DE"/>
          </a:p>
        </p:txBody>
      </p:sp>
      <p:pic>
        <p:nvPicPr>
          <p:cNvPr id="6" name="Bildplatzhalter 5">
            <a:extLst>
              <a:ext uri="{FF2B5EF4-FFF2-40B4-BE49-F238E27FC236}">
                <a16:creationId xmlns:a16="http://schemas.microsoft.com/office/drawing/2014/main" id="{B2D81ECB-E768-4383-ACC2-8A96F9ADE13F}"/>
              </a:ext>
            </a:extLst>
          </p:cNvPr>
          <p:cNvPicPr>
            <a:picLocks noGrp="1" noChangeAspect="1"/>
          </p:cNvPicPr>
          <p:nvPr>
            <p:ph type="pic" sz="quarter" idx="14"/>
          </p:nvPr>
        </p:nvPicPr>
        <p:blipFill>
          <a:blip r:embed="rId2"/>
          <a:srcRect t="12225" b="12225"/>
          <a:stretch>
            <a:fillRect/>
          </a:stretch>
        </p:blipFill>
        <p:spPr/>
      </p:pic>
    </p:spTree>
    <p:extLst>
      <p:ext uri="{BB962C8B-B14F-4D97-AF65-F5344CB8AC3E}">
        <p14:creationId xmlns:p14="http://schemas.microsoft.com/office/powerpoint/2010/main" val="235590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Wolke, Himmel, Architektur, draußen enthält.&#10;&#10;Automatisch generierte Beschreibung">
            <a:extLst>
              <a:ext uri="{FF2B5EF4-FFF2-40B4-BE49-F238E27FC236}">
                <a16:creationId xmlns:a16="http://schemas.microsoft.com/office/drawing/2014/main" id="{186EC40A-BD26-9FCF-B7D8-E539E45D0FC6}"/>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p:spPr>
      </p:pic>
      <p:sp>
        <p:nvSpPr>
          <p:cNvPr id="3" name="Titel 2">
            <a:extLst>
              <a:ext uri="{FF2B5EF4-FFF2-40B4-BE49-F238E27FC236}">
                <a16:creationId xmlns:a16="http://schemas.microsoft.com/office/drawing/2014/main" id="{85AF6E1A-34A0-2EA1-28C6-3DF076BB0AB6}"/>
              </a:ext>
            </a:extLst>
          </p:cNvPr>
          <p:cNvSpPr>
            <a:spLocks noGrp="1"/>
          </p:cNvSpPr>
          <p:nvPr>
            <p:ph type="title"/>
          </p:nvPr>
        </p:nvSpPr>
        <p:spPr/>
        <p:txBody>
          <a:bodyPr/>
          <a:lstStyle/>
          <a:p>
            <a:endParaRPr lang="de-DE"/>
          </a:p>
        </p:txBody>
      </p:sp>
      <p:sp>
        <p:nvSpPr>
          <p:cNvPr id="4" name="Inhaltsplatzhalter 3">
            <a:extLst>
              <a:ext uri="{FF2B5EF4-FFF2-40B4-BE49-F238E27FC236}">
                <a16:creationId xmlns:a16="http://schemas.microsoft.com/office/drawing/2014/main" id="{D5BE51D0-57D2-BF54-0543-A26F2862D6B9}"/>
              </a:ext>
            </a:extLst>
          </p:cNvPr>
          <p:cNvSpPr>
            <a:spLocks noGrp="1"/>
          </p:cNvSpPr>
          <p:nvPr>
            <p:ph idx="1"/>
          </p:nvPr>
        </p:nvSpPr>
        <p:spPr/>
        <p:txBody>
          <a:bodyPr/>
          <a:lstStyle/>
          <a:p>
            <a:pPr marL="0" indent="0">
              <a:buNone/>
            </a:pPr>
            <a:r>
              <a:rPr lang="en-US" dirty="0"/>
              <a:t>The </a:t>
            </a:r>
            <a:r>
              <a:rPr lang="en-US" dirty="0" err="1"/>
              <a:t>Dallmer</a:t>
            </a:r>
            <a:r>
              <a:rPr lang="en-US" dirty="0"/>
              <a:t> family business is now in its fourth generation with more than 200 employees. </a:t>
            </a:r>
          </a:p>
          <a:p>
            <a:pPr marL="0" indent="0">
              <a:buNone/>
            </a:pPr>
            <a:r>
              <a:rPr lang="en-US" dirty="0"/>
              <a:t>All </a:t>
            </a:r>
            <a:r>
              <a:rPr lang="en-US" dirty="0" err="1"/>
              <a:t>Dallmer</a:t>
            </a:r>
            <a:r>
              <a:rPr lang="en-US" dirty="0"/>
              <a:t> products are developed, designed and manufactured using state-of-the-art technology in Germany – more specifically, in Arnsberg. </a:t>
            </a:r>
          </a:p>
          <a:p>
            <a:pPr marL="0" indent="0">
              <a:buNone/>
            </a:pPr>
            <a:r>
              <a:rPr lang="en-US" dirty="0"/>
              <a:t>The "Made in Germany" seal of quality applies without reservations. </a:t>
            </a:r>
            <a:endParaRPr lang="de-DE" dirty="0"/>
          </a:p>
        </p:txBody>
      </p:sp>
      <p:sp>
        <p:nvSpPr>
          <p:cNvPr id="5" name="Textplatzhalter 4">
            <a:extLst>
              <a:ext uri="{FF2B5EF4-FFF2-40B4-BE49-F238E27FC236}">
                <a16:creationId xmlns:a16="http://schemas.microsoft.com/office/drawing/2014/main" id="{ADC2B956-ECAF-6894-3930-0AC8071F3D8C}"/>
              </a:ext>
            </a:extLst>
          </p:cNvPr>
          <p:cNvSpPr>
            <a:spLocks noGrp="1"/>
          </p:cNvSpPr>
          <p:nvPr>
            <p:ph type="body" sz="quarter" idx="15"/>
          </p:nvPr>
        </p:nvSpPr>
        <p:spPr/>
        <p:txBody>
          <a:bodyPr/>
          <a:lstStyle/>
          <a:p>
            <a:endParaRPr lang="de-DE"/>
          </a:p>
        </p:txBody>
      </p:sp>
      <p:sp>
        <p:nvSpPr>
          <p:cNvPr id="6" name="Fußzeilenplatzhalter 5">
            <a:extLst>
              <a:ext uri="{FF2B5EF4-FFF2-40B4-BE49-F238E27FC236}">
                <a16:creationId xmlns:a16="http://schemas.microsoft.com/office/drawing/2014/main" id="{2B023E22-23F4-61BB-7659-EB3183E0976B}"/>
              </a:ext>
            </a:extLst>
          </p:cNvPr>
          <p:cNvSpPr>
            <a:spLocks noGrp="1"/>
          </p:cNvSpPr>
          <p:nvPr>
            <p:ph type="ftr" sz="quarter" idx="17"/>
          </p:nvPr>
        </p:nvSpPr>
        <p:spPr/>
        <p:txBody>
          <a:bodyPr/>
          <a:lstStyle/>
          <a:p>
            <a:endParaRPr lang="de-DE" dirty="0"/>
          </a:p>
        </p:txBody>
      </p:sp>
      <p:sp>
        <p:nvSpPr>
          <p:cNvPr id="7" name="Foliennummernplatzhalter 6">
            <a:extLst>
              <a:ext uri="{FF2B5EF4-FFF2-40B4-BE49-F238E27FC236}">
                <a16:creationId xmlns:a16="http://schemas.microsoft.com/office/drawing/2014/main" id="{9A225F18-234C-16F7-D070-86E8429C13F9}"/>
              </a:ext>
            </a:extLst>
          </p:cNvPr>
          <p:cNvSpPr>
            <a:spLocks noGrp="1"/>
          </p:cNvSpPr>
          <p:nvPr>
            <p:ph type="sldNum" sz="quarter" idx="18"/>
          </p:nvPr>
        </p:nvSpPr>
        <p:spPr/>
        <p:txBody>
          <a:bodyPr/>
          <a:lstStyle/>
          <a:p>
            <a:r>
              <a:rPr lang="de-DE"/>
              <a:t>Seite </a:t>
            </a:r>
            <a:fld id="{63A738E5-7FE5-4F0E-80D4-9B95A408A0CB}" type="slidenum">
              <a:rPr lang="de-DE" smtClean="0"/>
              <a:pPr/>
              <a:t>2</a:t>
            </a:fld>
            <a:endParaRPr lang="de-DE" dirty="0"/>
          </a:p>
        </p:txBody>
      </p:sp>
      <p:sp>
        <p:nvSpPr>
          <p:cNvPr id="10" name="Textfeld 9">
            <a:extLst>
              <a:ext uri="{FF2B5EF4-FFF2-40B4-BE49-F238E27FC236}">
                <a16:creationId xmlns:a16="http://schemas.microsoft.com/office/drawing/2014/main" id="{C3412E96-7624-3C25-A4DA-05C2CF0D5A2E}"/>
              </a:ext>
            </a:extLst>
          </p:cNvPr>
          <p:cNvSpPr txBox="1"/>
          <p:nvPr/>
        </p:nvSpPr>
        <p:spPr>
          <a:xfrm>
            <a:off x="407987" y="404813"/>
            <a:ext cx="1808252" cy="276999"/>
          </a:xfrm>
          <a:prstGeom prst="rect">
            <a:avLst/>
          </a:prstGeom>
          <a:noFill/>
        </p:spPr>
        <p:txBody>
          <a:bodyPr wrap="none" lIns="0" tIns="0" rIns="0" bIns="0" rtlCol="0">
            <a:spAutoFit/>
          </a:bodyPr>
          <a:lstStyle/>
          <a:p>
            <a:r>
              <a:rPr lang="de-DE" dirty="0">
                <a:solidFill>
                  <a:srgbClr val="FFFFFF"/>
                </a:solidFill>
                <a:effectLst/>
              </a:rPr>
              <a:t>Made in Arnsberg</a:t>
            </a:r>
          </a:p>
        </p:txBody>
      </p:sp>
    </p:spTree>
    <p:extLst>
      <p:ext uri="{BB962C8B-B14F-4D97-AF65-F5344CB8AC3E}">
        <p14:creationId xmlns:p14="http://schemas.microsoft.com/office/powerpoint/2010/main" val="24725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5AF6E1A-34A0-2EA1-28C6-3DF076BB0AB6}"/>
              </a:ext>
            </a:extLst>
          </p:cNvPr>
          <p:cNvSpPr>
            <a:spLocks noGrp="1"/>
          </p:cNvSpPr>
          <p:nvPr>
            <p:ph type="title"/>
          </p:nvPr>
        </p:nvSpPr>
        <p:spPr/>
        <p:txBody>
          <a:bodyPr/>
          <a:lstStyle/>
          <a:p>
            <a:endParaRPr lang="de-DE" dirty="0"/>
          </a:p>
        </p:txBody>
      </p:sp>
      <p:sp>
        <p:nvSpPr>
          <p:cNvPr id="4" name="Inhaltsplatzhalter 3">
            <a:extLst>
              <a:ext uri="{FF2B5EF4-FFF2-40B4-BE49-F238E27FC236}">
                <a16:creationId xmlns:a16="http://schemas.microsoft.com/office/drawing/2014/main" id="{D5BE51D0-57D2-BF54-0543-A26F2862D6B9}"/>
              </a:ext>
            </a:extLst>
          </p:cNvPr>
          <p:cNvSpPr>
            <a:spLocks noGrp="1"/>
          </p:cNvSpPr>
          <p:nvPr>
            <p:ph idx="1"/>
          </p:nvPr>
        </p:nvSpPr>
        <p:spPr/>
        <p:txBody>
          <a:bodyPr/>
          <a:lstStyle/>
          <a:p>
            <a:pPr marL="0" indent="0">
              <a:buNone/>
            </a:pPr>
            <a:r>
              <a:rPr lang="de-DE" dirty="0"/>
              <a:t>„</a:t>
            </a:r>
            <a:r>
              <a:rPr lang="de-DE" dirty="0" err="1"/>
              <a:t>We</a:t>
            </a:r>
            <a:r>
              <a:rPr lang="de-DE" dirty="0"/>
              <a:t> </a:t>
            </a:r>
            <a:r>
              <a:rPr lang="de-DE" dirty="0" err="1"/>
              <a:t>are</a:t>
            </a:r>
            <a:r>
              <a:rPr lang="de-DE" dirty="0"/>
              <a:t> an innovative c</a:t>
            </a:r>
            <a:r>
              <a:rPr lang="en-US" dirty="0" err="1"/>
              <a:t>ompany</a:t>
            </a:r>
            <a:r>
              <a:rPr lang="en-US" dirty="0"/>
              <a:t> – but we're also one big family."</a:t>
            </a:r>
            <a:endParaRPr lang="de-DE" dirty="0"/>
          </a:p>
          <a:p>
            <a:pPr marL="0" indent="0">
              <a:buNone/>
            </a:pPr>
            <a:r>
              <a:rPr lang="de-DE" sz="1400" dirty="0">
                <a:effectLst/>
              </a:rPr>
              <a:t>Harry Bauermeister, Managing </a:t>
            </a:r>
            <a:r>
              <a:rPr lang="de-DE" sz="1400" dirty="0" err="1">
                <a:effectLst/>
              </a:rPr>
              <a:t>Director</a:t>
            </a:r>
            <a:endParaRPr lang="de-DE" sz="1600" dirty="0">
              <a:effectLst/>
            </a:endParaRPr>
          </a:p>
        </p:txBody>
      </p:sp>
      <p:sp>
        <p:nvSpPr>
          <p:cNvPr id="5" name="Textplatzhalter 4">
            <a:extLst>
              <a:ext uri="{FF2B5EF4-FFF2-40B4-BE49-F238E27FC236}">
                <a16:creationId xmlns:a16="http://schemas.microsoft.com/office/drawing/2014/main" id="{ADC2B956-ECAF-6894-3930-0AC8071F3D8C}"/>
              </a:ext>
            </a:extLst>
          </p:cNvPr>
          <p:cNvSpPr>
            <a:spLocks noGrp="1"/>
          </p:cNvSpPr>
          <p:nvPr>
            <p:ph type="body" sz="quarter" idx="15"/>
          </p:nvPr>
        </p:nvSpPr>
        <p:spPr/>
        <p:txBody>
          <a:bodyPr/>
          <a:lstStyle/>
          <a:p>
            <a:endParaRPr lang="de-DE"/>
          </a:p>
        </p:txBody>
      </p:sp>
      <p:sp>
        <p:nvSpPr>
          <p:cNvPr id="6" name="Fußzeilenplatzhalter 5">
            <a:extLst>
              <a:ext uri="{FF2B5EF4-FFF2-40B4-BE49-F238E27FC236}">
                <a16:creationId xmlns:a16="http://schemas.microsoft.com/office/drawing/2014/main" id="{2B023E22-23F4-61BB-7659-EB3183E0976B}"/>
              </a:ext>
            </a:extLst>
          </p:cNvPr>
          <p:cNvSpPr>
            <a:spLocks noGrp="1"/>
          </p:cNvSpPr>
          <p:nvPr>
            <p:ph type="ftr" sz="quarter" idx="17"/>
          </p:nvPr>
        </p:nvSpPr>
        <p:spPr/>
        <p:txBody>
          <a:bodyPr/>
          <a:lstStyle/>
          <a:p>
            <a:endParaRPr lang="de-DE" dirty="0"/>
          </a:p>
        </p:txBody>
      </p:sp>
      <p:sp>
        <p:nvSpPr>
          <p:cNvPr id="7" name="Foliennummernplatzhalter 6">
            <a:extLst>
              <a:ext uri="{FF2B5EF4-FFF2-40B4-BE49-F238E27FC236}">
                <a16:creationId xmlns:a16="http://schemas.microsoft.com/office/drawing/2014/main" id="{9A225F18-234C-16F7-D070-86E8429C13F9}"/>
              </a:ext>
            </a:extLst>
          </p:cNvPr>
          <p:cNvSpPr>
            <a:spLocks noGrp="1"/>
          </p:cNvSpPr>
          <p:nvPr>
            <p:ph type="sldNum" sz="quarter" idx="18"/>
          </p:nvPr>
        </p:nvSpPr>
        <p:spPr/>
        <p:txBody>
          <a:bodyPr/>
          <a:lstStyle/>
          <a:p>
            <a:r>
              <a:rPr lang="de-DE"/>
              <a:t>Seite </a:t>
            </a:r>
            <a:fld id="{63A738E5-7FE5-4F0E-80D4-9B95A408A0CB}" type="slidenum">
              <a:rPr lang="de-DE" smtClean="0"/>
              <a:pPr/>
              <a:t>3</a:t>
            </a:fld>
            <a:endParaRPr lang="de-DE" dirty="0"/>
          </a:p>
        </p:txBody>
      </p:sp>
      <p:sp>
        <p:nvSpPr>
          <p:cNvPr id="15" name="Textfeld 14">
            <a:extLst>
              <a:ext uri="{FF2B5EF4-FFF2-40B4-BE49-F238E27FC236}">
                <a16:creationId xmlns:a16="http://schemas.microsoft.com/office/drawing/2014/main" id="{0906DF15-0EBB-1A7F-A8A8-7D07CABBCF39}"/>
              </a:ext>
            </a:extLst>
          </p:cNvPr>
          <p:cNvSpPr txBox="1"/>
          <p:nvPr/>
        </p:nvSpPr>
        <p:spPr>
          <a:xfrm>
            <a:off x="407987" y="404813"/>
            <a:ext cx="1808252" cy="276999"/>
          </a:xfrm>
          <a:prstGeom prst="rect">
            <a:avLst/>
          </a:prstGeom>
          <a:noFill/>
        </p:spPr>
        <p:txBody>
          <a:bodyPr wrap="none" lIns="0" tIns="0" rIns="0" bIns="0" rtlCol="0">
            <a:spAutoFit/>
          </a:bodyPr>
          <a:lstStyle/>
          <a:p>
            <a:r>
              <a:rPr lang="de-DE" dirty="0">
                <a:solidFill>
                  <a:srgbClr val="FFFFFF"/>
                </a:solidFill>
                <a:effectLst/>
              </a:rPr>
              <a:t>Made in Arnsberg</a:t>
            </a:r>
          </a:p>
        </p:txBody>
      </p:sp>
      <p:pic>
        <p:nvPicPr>
          <p:cNvPr id="16" name="Bildplatzhalter 15">
            <a:extLst>
              <a:ext uri="{FF2B5EF4-FFF2-40B4-BE49-F238E27FC236}">
                <a16:creationId xmlns:a16="http://schemas.microsoft.com/office/drawing/2014/main" id="{B408624A-2FF7-4ED6-B41A-91222DAB0B79}"/>
              </a:ext>
            </a:extLst>
          </p:cNvPr>
          <p:cNvPicPr>
            <a:picLocks noGrp="1" noChangeAspect="1"/>
          </p:cNvPicPr>
          <p:nvPr>
            <p:ph type="pic" sz="quarter" idx="14"/>
          </p:nvPr>
        </p:nvPicPr>
        <p:blipFill rotWithShape="1">
          <a:blip r:embed="rId3"/>
          <a:srcRect t="24716" b="284"/>
          <a:stretch/>
        </p:blipFill>
        <p:spPr>
          <a:xfrm>
            <a:off x="0" y="-2112"/>
            <a:ext cx="6096000" cy="6858000"/>
          </a:xfrm>
        </p:spPr>
      </p:pic>
      <p:sp>
        <p:nvSpPr>
          <p:cNvPr id="9" name="Textfeld 8">
            <a:extLst>
              <a:ext uri="{FF2B5EF4-FFF2-40B4-BE49-F238E27FC236}">
                <a16:creationId xmlns:a16="http://schemas.microsoft.com/office/drawing/2014/main" id="{7F5388E1-3CE9-4B40-B85E-58D51C2DB4F7}"/>
              </a:ext>
            </a:extLst>
          </p:cNvPr>
          <p:cNvSpPr txBox="1"/>
          <p:nvPr/>
        </p:nvSpPr>
        <p:spPr>
          <a:xfrm>
            <a:off x="406800" y="6424700"/>
            <a:ext cx="4437946" cy="215444"/>
          </a:xfrm>
          <a:prstGeom prst="rect">
            <a:avLst/>
          </a:prstGeom>
          <a:noFill/>
        </p:spPr>
        <p:txBody>
          <a:bodyPr wrap="none" lIns="0" tIns="0" rIns="0" bIns="0" rtlCol="0">
            <a:spAutoFit/>
          </a:bodyPr>
          <a:lstStyle/>
          <a:p>
            <a:r>
              <a:rPr lang="de-DE" sz="1400" dirty="0">
                <a:solidFill>
                  <a:srgbClr val="FFFFFF"/>
                </a:solidFill>
                <a:effectLst/>
              </a:rPr>
              <a:t>Yvonne </a:t>
            </a:r>
            <a:r>
              <a:rPr lang="de-DE" sz="1400" dirty="0" err="1">
                <a:solidFill>
                  <a:srgbClr val="FFFFFF"/>
                </a:solidFill>
                <a:effectLst/>
              </a:rPr>
              <a:t>Dallmer</a:t>
            </a:r>
            <a:r>
              <a:rPr lang="de-DE" sz="1400" dirty="0">
                <a:solidFill>
                  <a:srgbClr val="FFFFFF"/>
                </a:solidFill>
                <a:effectLst/>
              </a:rPr>
              <a:t>, Johannes </a:t>
            </a:r>
            <a:r>
              <a:rPr lang="de-DE" sz="1400" dirty="0" err="1">
                <a:solidFill>
                  <a:srgbClr val="FFFFFF"/>
                </a:solidFill>
                <a:effectLst/>
              </a:rPr>
              <a:t>Dallmer</a:t>
            </a:r>
            <a:r>
              <a:rPr lang="de-DE" sz="1400" dirty="0">
                <a:solidFill>
                  <a:srgbClr val="FFFFFF"/>
                </a:solidFill>
                <a:effectLst/>
              </a:rPr>
              <a:t>, Harry Bauermeister</a:t>
            </a:r>
          </a:p>
        </p:txBody>
      </p:sp>
    </p:spTree>
    <p:extLst>
      <p:ext uri="{BB962C8B-B14F-4D97-AF65-F5344CB8AC3E}">
        <p14:creationId xmlns:p14="http://schemas.microsoft.com/office/powerpoint/2010/main" val="300257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5AF6E1A-34A0-2EA1-28C6-3DF076BB0AB6}"/>
              </a:ext>
            </a:extLst>
          </p:cNvPr>
          <p:cNvSpPr>
            <a:spLocks noGrp="1"/>
          </p:cNvSpPr>
          <p:nvPr>
            <p:ph type="title"/>
          </p:nvPr>
        </p:nvSpPr>
        <p:spPr/>
        <p:txBody>
          <a:bodyPr/>
          <a:lstStyle/>
          <a:p>
            <a:endParaRPr lang="de-DE" dirty="0"/>
          </a:p>
        </p:txBody>
      </p:sp>
      <p:sp>
        <p:nvSpPr>
          <p:cNvPr id="4" name="Inhaltsplatzhalter 3">
            <a:extLst>
              <a:ext uri="{FF2B5EF4-FFF2-40B4-BE49-F238E27FC236}">
                <a16:creationId xmlns:a16="http://schemas.microsoft.com/office/drawing/2014/main" id="{D5BE51D0-57D2-BF54-0543-A26F2862D6B9}"/>
              </a:ext>
            </a:extLst>
          </p:cNvPr>
          <p:cNvSpPr>
            <a:spLocks noGrp="1"/>
          </p:cNvSpPr>
          <p:nvPr>
            <p:ph idx="1"/>
          </p:nvPr>
        </p:nvSpPr>
        <p:spPr>
          <a:xfrm>
            <a:off x="6456001" y="1484784"/>
            <a:ext cx="5328012" cy="4644516"/>
          </a:xfrm>
        </p:spPr>
        <p:txBody>
          <a:bodyPr/>
          <a:lstStyle/>
          <a:p>
            <a:pPr marL="0" indent="0">
              <a:buNone/>
            </a:pPr>
            <a:r>
              <a:rPr lang="de-DE" sz="1600" b="1" dirty="0" err="1"/>
              <a:t>Investing</a:t>
            </a:r>
            <a:r>
              <a:rPr lang="de-DE" sz="1600" b="1" dirty="0"/>
              <a:t> in </a:t>
            </a:r>
            <a:r>
              <a:rPr lang="de-DE" sz="1600" b="1" dirty="0" err="1"/>
              <a:t>the</a:t>
            </a:r>
            <a:r>
              <a:rPr lang="de-DE" sz="1600" b="1" dirty="0"/>
              <a:t> </a:t>
            </a:r>
            <a:r>
              <a:rPr lang="de-DE" sz="1600" b="1" dirty="0" err="1"/>
              <a:t>future</a:t>
            </a:r>
            <a:r>
              <a:rPr lang="de-DE" sz="1600" b="1" dirty="0"/>
              <a:t>.</a:t>
            </a:r>
            <a:r>
              <a:rPr lang="de-DE" sz="1600" b="1" dirty="0">
                <a:effectLst/>
              </a:rPr>
              <a:t> </a:t>
            </a:r>
            <a:br>
              <a:rPr lang="de-DE" sz="1600" dirty="0">
                <a:effectLst/>
              </a:rPr>
            </a:br>
            <a:r>
              <a:rPr lang="de-DE" sz="1600" dirty="0" err="1">
                <a:effectLst/>
              </a:rPr>
              <a:t>Dallmer</a:t>
            </a:r>
            <a:r>
              <a:rPr lang="de-DE" sz="1600" dirty="0">
                <a:effectLst/>
              </a:rPr>
              <a:t> d</a:t>
            </a:r>
            <a:r>
              <a:rPr lang="en-US" sz="1600" dirty="0" err="1"/>
              <a:t>oes</a:t>
            </a:r>
            <a:r>
              <a:rPr lang="en-US" sz="1600" dirty="0"/>
              <a:t> not only invest money in state-of-the-art machine technology, but also in training and further education for its employees. This ensures that there is specialist know-how at the location. </a:t>
            </a:r>
            <a:br>
              <a:rPr lang="de-DE" sz="1600" dirty="0">
                <a:effectLst/>
              </a:rPr>
            </a:br>
            <a:endParaRPr lang="de-DE" sz="1600" dirty="0">
              <a:effectLst/>
            </a:endParaRPr>
          </a:p>
          <a:p>
            <a:pPr marL="0" indent="0">
              <a:buNone/>
            </a:pPr>
            <a:r>
              <a:rPr lang="de-DE" sz="1600" b="1" dirty="0" err="1"/>
              <a:t>Bringing</a:t>
            </a:r>
            <a:r>
              <a:rPr lang="de-DE" sz="1600" b="1" dirty="0"/>
              <a:t> </a:t>
            </a:r>
            <a:r>
              <a:rPr lang="de-DE" sz="1600" b="1" dirty="0" err="1"/>
              <a:t>together</a:t>
            </a:r>
            <a:r>
              <a:rPr lang="de-DE" sz="1600" b="1" dirty="0"/>
              <a:t> </a:t>
            </a:r>
            <a:r>
              <a:rPr lang="de-DE" sz="1600" b="1" dirty="0" err="1"/>
              <a:t>strengths</a:t>
            </a:r>
            <a:r>
              <a:rPr lang="de-DE" sz="1600" b="1" dirty="0"/>
              <a:t>.</a:t>
            </a:r>
            <a:r>
              <a:rPr lang="de-DE" sz="1600" b="1" dirty="0">
                <a:effectLst/>
              </a:rPr>
              <a:t> </a:t>
            </a:r>
            <a:br>
              <a:rPr lang="de-DE" sz="1600" dirty="0">
                <a:effectLst/>
              </a:rPr>
            </a:br>
            <a:r>
              <a:rPr lang="en-US" sz="1600" dirty="0"/>
              <a:t>In order to produce drainage solutions which set standards, you need a genuine innovative spirit and a high degree of experience – and state-of-the-art technology.</a:t>
            </a:r>
            <a:br>
              <a:rPr lang="de-DE" sz="1600" dirty="0">
                <a:effectLst/>
              </a:rPr>
            </a:br>
            <a:endParaRPr lang="de-DE" sz="1600" dirty="0">
              <a:effectLst/>
            </a:endParaRPr>
          </a:p>
          <a:p>
            <a:pPr marL="0" indent="0">
              <a:buNone/>
            </a:pPr>
            <a:r>
              <a:rPr lang="de-DE" sz="1600" b="1" dirty="0"/>
              <a:t>Every </a:t>
            </a:r>
            <a:r>
              <a:rPr lang="de-DE" sz="1600" b="1" dirty="0" err="1"/>
              <a:t>detail</a:t>
            </a:r>
            <a:r>
              <a:rPr lang="de-DE" sz="1600" b="1" dirty="0"/>
              <a:t> </a:t>
            </a:r>
            <a:r>
              <a:rPr lang="de-DE" sz="1600" b="1" dirty="0" err="1"/>
              <a:t>counts</a:t>
            </a:r>
            <a:r>
              <a:rPr lang="de-DE" sz="1600" b="1" dirty="0"/>
              <a:t>. </a:t>
            </a:r>
            <a:br>
              <a:rPr lang="de-DE" sz="1600" dirty="0">
                <a:effectLst/>
              </a:rPr>
            </a:br>
            <a:r>
              <a:rPr lang="en-US" sz="1600" dirty="0"/>
              <a:t>Quality is our top priority. If we all work towards this same goal, we are capable of meeting even the highest demands.</a:t>
            </a:r>
            <a:endParaRPr lang="de-DE" sz="1600" dirty="0">
              <a:effectLst/>
            </a:endParaRPr>
          </a:p>
        </p:txBody>
      </p:sp>
      <p:sp>
        <p:nvSpPr>
          <p:cNvPr id="5" name="Textplatzhalter 4">
            <a:extLst>
              <a:ext uri="{FF2B5EF4-FFF2-40B4-BE49-F238E27FC236}">
                <a16:creationId xmlns:a16="http://schemas.microsoft.com/office/drawing/2014/main" id="{ADC2B956-ECAF-6894-3930-0AC8071F3D8C}"/>
              </a:ext>
            </a:extLst>
          </p:cNvPr>
          <p:cNvSpPr>
            <a:spLocks noGrp="1"/>
          </p:cNvSpPr>
          <p:nvPr>
            <p:ph type="body" sz="quarter" idx="15"/>
          </p:nvPr>
        </p:nvSpPr>
        <p:spPr/>
        <p:txBody>
          <a:bodyPr/>
          <a:lstStyle/>
          <a:p>
            <a:endParaRPr lang="de-DE"/>
          </a:p>
        </p:txBody>
      </p:sp>
      <p:sp>
        <p:nvSpPr>
          <p:cNvPr id="6" name="Fußzeilenplatzhalter 5">
            <a:extLst>
              <a:ext uri="{FF2B5EF4-FFF2-40B4-BE49-F238E27FC236}">
                <a16:creationId xmlns:a16="http://schemas.microsoft.com/office/drawing/2014/main" id="{2B023E22-23F4-61BB-7659-EB3183E0976B}"/>
              </a:ext>
            </a:extLst>
          </p:cNvPr>
          <p:cNvSpPr>
            <a:spLocks noGrp="1"/>
          </p:cNvSpPr>
          <p:nvPr>
            <p:ph type="ftr" sz="quarter" idx="17"/>
          </p:nvPr>
        </p:nvSpPr>
        <p:spPr/>
        <p:txBody>
          <a:bodyPr/>
          <a:lstStyle/>
          <a:p>
            <a:endParaRPr lang="de-DE" dirty="0"/>
          </a:p>
        </p:txBody>
      </p:sp>
      <p:sp>
        <p:nvSpPr>
          <p:cNvPr id="7" name="Foliennummernplatzhalter 6">
            <a:extLst>
              <a:ext uri="{FF2B5EF4-FFF2-40B4-BE49-F238E27FC236}">
                <a16:creationId xmlns:a16="http://schemas.microsoft.com/office/drawing/2014/main" id="{9A225F18-234C-16F7-D070-86E8429C13F9}"/>
              </a:ext>
            </a:extLst>
          </p:cNvPr>
          <p:cNvSpPr>
            <a:spLocks noGrp="1"/>
          </p:cNvSpPr>
          <p:nvPr>
            <p:ph type="sldNum" sz="quarter" idx="18"/>
          </p:nvPr>
        </p:nvSpPr>
        <p:spPr/>
        <p:txBody>
          <a:bodyPr/>
          <a:lstStyle/>
          <a:p>
            <a:r>
              <a:rPr lang="de-DE"/>
              <a:t>Seite </a:t>
            </a:r>
            <a:fld id="{63A738E5-7FE5-4F0E-80D4-9B95A408A0CB}" type="slidenum">
              <a:rPr lang="de-DE" smtClean="0"/>
              <a:pPr/>
              <a:t>4</a:t>
            </a:fld>
            <a:endParaRPr lang="de-DE" dirty="0"/>
          </a:p>
        </p:txBody>
      </p:sp>
      <p:sp>
        <p:nvSpPr>
          <p:cNvPr id="15" name="Textfeld 14">
            <a:extLst>
              <a:ext uri="{FF2B5EF4-FFF2-40B4-BE49-F238E27FC236}">
                <a16:creationId xmlns:a16="http://schemas.microsoft.com/office/drawing/2014/main" id="{0906DF15-0EBB-1A7F-A8A8-7D07CABBCF39}"/>
              </a:ext>
            </a:extLst>
          </p:cNvPr>
          <p:cNvSpPr txBox="1"/>
          <p:nvPr/>
        </p:nvSpPr>
        <p:spPr>
          <a:xfrm>
            <a:off x="407987" y="404813"/>
            <a:ext cx="1808252" cy="276999"/>
          </a:xfrm>
          <a:prstGeom prst="rect">
            <a:avLst/>
          </a:prstGeom>
          <a:noFill/>
        </p:spPr>
        <p:txBody>
          <a:bodyPr wrap="none" lIns="0" tIns="0" rIns="0" bIns="0" rtlCol="0">
            <a:spAutoFit/>
          </a:bodyPr>
          <a:lstStyle/>
          <a:p>
            <a:r>
              <a:rPr lang="de-DE" dirty="0">
                <a:solidFill>
                  <a:srgbClr val="FFFFFF"/>
                </a:solidFill>
                <a:effectLst/>
              </a:rPr>
              <a:t>Made in Arnsberg</a:t>
            </a:r>
          </a:p>
        </p:txBody>
      </p:sp>
      <p:pic>
        <p:nvPicPr>
          <p:cNvPr id="10" name="Bildplatzhalter 9">
            <a:extLst>
              <a:ext uri="{FF2B5EF4-FFF2-40B4-BE49-F238E27FC236}">
                <a16:creationId xmlns:a16="http://schemas.microsoft.com/office/drawing/2014/main" id="{DBCC75F9-47B7-425F-A847-B9BC8910A304}"/>
              </a:ext>
            </a:extLst>
          </p:cNvPr>
          <p:cNvPicPr>
            <a:picLocks noGrp="1" noChangeAspect="1"/>
          </p:cNvPicPr>
          <p:nvPr>
            <p:ph type="pic" sz="quarter" idx="14"/>
          </p:nvPr>
        </p:nvPicPr>
        <p:blipFill rotWithShape="1">
          <a:blip r:embed="rId3"/>
          <a:srcRect l="31740" r="9000"/>
          <a:stretch/>
        </p:blipFill>
        <p:spPr>
          <a:xfrm>
            <a:off x="0" y="0"/>
            <a:ext cx="6096000" cy="6858000"/>
          </a:xfrm>
        </p:spPr>
      </p:pic>
    </p:spTree>
    <p:extLst>
      <p:ext uri="{BB962C8B-B14F-4D97-AF65-F5344CB8AC3E}">
        <p14:creationId xmlns:p14="http://schemas.microsoft.com/office/powerpoint/2010/main" val="195919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7AC203C-F3D7-3E65-1EA3-8886455F2190}"/>
              </a:ext>
            </a:extLst>
          </p:cNvPr>
          <p:cNvSpPr>
            <a:spLocks noGrp="1"/>
          </p:cNvSpPr>
          <p:nvPr>
            <p:ph idx="1"/>
          </p:nvPr>
        </p:nvSpPr>
        <p:spPr>
          <a:xfrm>
            <a:off x="407991" y="2060847"/>
            <a:ext cx="2555662" cy="4116115"/>
          </a:xfrm>
        </p:spPr>
        <p:txBody>
          <a:bodyPr/>
          <a:lstStyle/>
          <a:p>
            <a:pPr marL="0" indent="0">
              <a:buNone/>
            </a:pPr>
            <a:r>
              <a:rPr lang="de-DE" b="1" dirty="0">
                <a:effectLst/>
              </a:rPr>
              <a:t>111</a:t>
            </a:r>
            <a:endParaRPr lang="de-DE" sz="1400" b="1" dirty="0">
              <a:effectLst/>
            </a:endParaRPr>
          </a:p>
          <a:p>
            <a:pPr marL="0" indent="0">
              <a:buNone/>
            </a:pPr>
            <a:r>
              <a:rPr lang="en-US" sz="1400" dirty="0"/>
              <a:t>The story of </a:t>
            </a:r>
            <a:r>
              <a:rPr lang="en-US" sz="1400" dirty="0" err="1"/>
              <a:t>Dallmer</a:t>
            </a:r>
            <a:r>
              <a:rPr lang="en-US" sz="1400" dirty="0"/>
              <a:t> began 1913 in </a:t>
            </a:r>
            <a:r>
              <a:rPr lang="en-US" sz="1400" dirty="0" err="1"/>
              <a:t>Neheim</a:t>
            </a:r>
            <a:r>
              <a:rPr lang="en-US" sz="1400" dirty="0"/>
              <a:t>, today Arnsberg. Founded by master engraver Johannes </a:t>
            </a:r>
            <a:r>
              <a:rPr lang="en-US" sz="1400" dirty="0" err="1"/>
              <a:t>Dallmer</a:t>
            </a:r>
            <a:r>
              <a:rPr lang="en-US" sz="1400" dirty="0"/>
              <a:t>, Sr, the company was originally committed to the production of stamps, imprints, and fine engraving work on lights.</a:t>
            </a:r>
            <a:endParaRPr lang="de-DE" sz="1400" dirty="0">
              <a:effectLst/>
            </a:endParaRPr>
          </a:p>
        </p:txBody>
      </p:sp>
      <p:sp>
        <p:nvSpPr>
          <p:cNvPr id="5" name="Fußzeilenplatzhalter 4">
            <a:extLst>
              <a:ext uri="{FF2B5EF4-FFF2-40B4-BE49-F238E27FC236}">
                <a16:creationId xmlns:a16="http://schemas.microsoft.com/office/drawing/2014/main" id="{679955FA-37E0-3A64-F779-DFC489116764}"/>
              </a:ext>
            </a:extLst>
          </p:cNvPr>
          <p:cNvSpPr>
            <a:spLocks noGrp="1"/>
          </p:cNvSpPr>
          <p:nvPr>
            <p:ph type="ftr" sz="quarter" idx="16"/>
          </p:nvPr>
        </p:nvSpPr>
        <p:spPr/>
        <p:txBody>
          <a:bodyPr/>
          <a:lstStyle/>
          <a:p>
            <a:endParaRPr lang="de-DE" dirty="0"/>
          </a:p>
        </p:txBody>
      </p:sp>
      <p:sp>
        <p:nvSpPr>
          <p:cNvPr id="6" name="Foliennummernplatzhalter 5">
            <a:extLst>
              <a:ext uri="{FF2B5EF4-FFF2-40B4-BE49-F238E27FC236}">
                <a16:creationId xmlns:a16="http://schemas.microsoft.com/office/drawing/2014/main" id="{CE653D5D-8CA4-BFAF-0E26-55B2B14F9ECC}"/>
              </a:ext>
            </a:extLst>
          </p:cNvPr>
          <p:cNvSpPr>
            <a:spLocks noGrp="1"/>
          </p:cNvSpPr>
          <p:nvPr>
            <p:ph type="sldNum" sz="quarter" idx="17"/>
          </p:nvPr>
        </p:nvSpPr>
        <p:spPr/>
        <p:txBody>
          <a:bodyPr/>
          <a:lstStyle/>
          <a:p>
            <a:r>
              <a:rPr lang="de-DE"/>
              <a:t>Seite </a:t>
            </a:r>
            <a:fld id="{63A738E5-7FE5-4F0E-80D4-9B95A408A0CB}" type="slidenum">
              <a:rPr lang="de-DE" smtClean="0"/>
              <a:pPr/>
              <a:t>5</a:t>
            </a:fld>
            <a:endParaRPr lang="de-DE" dirty="0"/>
          </a:p>
        </p:txBody>
      </p:sp>
      <p:sp>
        <p:nvSpPr>
          <p:cNvPr id="7" name="Textfeld 6">
            <a:extLst>
              <a:ext uri="{FF2B5EF4-FFF2-40B4-BE49-F238E27FC236}">
                <a16:creationId xmlns:a16="http://schemas.microsoft.com/office/drawing/2014/main" id="{6D124AB6-44AE-4FAF-D696-626EF216CC68}"/>
              </a:ext>
            </a:extLst>
          </p:cNvPr>
          <p:cNvSpPr txBox="1"/>
          <p:nvPr/>
        </p:nvSpPr>
        <p:spPr>
          <a:xfrm>
            <a:off x="407987" y="404813"/>
            <a:ext cx="1808252" cy="276999"/>
          </a:xfrm>
          <a:prstGeom prst="rect">
            <a:avLst/>
          </a:prstGeom>
          <a:noFill/>
        </p:spPr>
        <p:txBody>
          <a:bodyPr wrap="none" lIns="0" tIns="0" rIns="0" bIns="0" rtlCol="0">
            <a:spAutoFit/>
          </a:bodyPr>
          <a:lstStyle/>
          <a:p>
            <a:r>
              <a:rPr lang="de-DE" dirty="0">
                <a:solidFill>
                  <a:srgbClr val="FFFFFF"/>
                </a:solidFill>
                <a:effectLst/>
              </a:rPr>
              <a:t>Made in Arnsberg</a:t>
            </a:r>
          </a:p>
        </p:txBody>
      </p:sp>
      <p:sp>
        <p:nvSpPr>
          <p:cNvPr id="8" name="Inhaltsplatzhalter 2">
            <a:extLst>
              <a:ext uri="{FF2B5EF4-FFF2-40B4-BE49-F238E27FC236}">
                <a16:creationId xmlns:a16="http://schemas.microsoft.com/office/drawing/2014/main" id="{36685F5F-B6C3-27CE-F13B-5D1B76FFB817}"/>
              </a:ext>
            </a:extLst>
          </p:cNvPr>
          <p:cNvSpPr txBox="1">
            <a:spLocks/>
          </p:cNvSpPr>
          <p:nvPr/>
        </p:nvSpPr>
        <p:spPr>
          <a:xfrm>
            <a:off x="3251684" y="2060847"/>
            <a:ext cx="2555662" cy="4116115"/>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effectLst/>
              </a:rPr>
              <a:t>4</a:t>
            </a:r>
          </a:p>
          <a:p>
            <a:pPr marL="0" indent="0">
              <a:buNone/>
            </a:pPr>
            <a:r>
              <a:rPr lang="en-US" sz="1400" dirty="0"/>
              <a:t>Yvonne </a:t>
            </a:r>
            <a:r>
              <a:rPr lang="en-US" sz="1400" dirty="0" err="1"/>
              <a:t>Dallmer</a:t>
            </a:r>
            <a:r>
              <a:rPr lang="en-US" sz="1400" dirty="0"/>
              <a:t> joins the company in the 4th generation. Her passion for architecture and design makes the brand unmistakable.</a:t>
            </a:r>
            <a:br>
              <a:rPr lang="de-DE" sz="1400" dirty="0">
                <a:effectLst/>
                <a:latin typeface="Univers LT Std" panose="020B0603020202020204" pitchFamily="34" charset="0"/>
              </a:rPr>
            </a:br>
            <a:endParaRPr lang="de-DE" sz="1400" dirty="0">
              <a:effectLst/>
              <a:latin typeface="Univers LT Std" panose="020B0603020202020204" pitchFamily="34" charset="0"/>
            </a:endParaRPr>
          </a:p>
        </p:txBody>
      </p:sp>
      <p:sp>
        <p:nvSpPr>
          <p:cNvPr id="9" name="Inhaltsplatzhalter 2">
            <a:extLst>
              <a:ext uri="{FF2B5EF4-FFF2-40B4-BE49-F238E27FC236}">
                <a16:creationId xmlns:a16="http://schemas.microsoft.com/office/drawing/2014/main" id="{16AE6E5C-5927-6A8A-835C-9F7A883070D3}"/>
              </a:ext>
            </a:extLst>
          </p:cNvPr>
          <p:cNvSpPr txBox="1">
            <a:spLocks/>
          </p:cNvSpPr>
          <p:nvPr/>
        </p:nvSpPr>
        <p:spPr>
          <a:xfrm>
            <a:off x="6353609" y="2060847"/>
            <a:ext cx="2555662" cy="4116115"/>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effectLst/>
              </a:rPr>
              <a:t>16</a:t>
            </a:r>
          </a:p>
          <a:p>
            <a:pPr marL="0" indent="0">
              <a:buNone/>
            </a:pPr>
            <a:r>
              <a:rPr lang="en-US" sz="1400" dirty="0" err="1"/>
              <a:t>Dallmer</a:t>
            </a:r>
            <a:r>
              <a:rPr lang="en-US" sz="1400" dirty="0"/>
              <a:t> now has 16 sales offices in Germany, and exports are also growing.</a:t>
            </a:r>
            <a:br>
              <a:rPr lang="de-DE" sz="1400" dirty="0">
                <a:effectLst/>
                <a:latin typeface="Univers Next Pro" panose="020B0606030202020203" pitchFamily="34" charset="77"/>
              </a:rPr>
            </a:br>
            <a:endParaRPr lang="de-DE" sz="1400" dirty="0">
              <a:effectLst/>
              <a:latin typeface="Univers LT Std" panose="020B0603020202020204" pitchFamily="34" charset="0"/>
            </a:endParaRPr>
          </a:p>
          <a:p>
            <a:pPr marL="0" indent="0">
              <a:buNone/>
            </a:pPr>
            <a:br>
              <a:rPr lang="de-DE" sz="1400" dirty="0">
                <a:effectLst/>
                <a:latin typeface="Univers LT Std" panose="020B0603020202020204" pitchFamily="34" charset="0"/>
              </a:rPr>
            </a:br>
            <a:endParaRPr lang="de-DE" sz="1400" dirty="0">
              <a:effectLst/>
              <a:latin typeface="Univers LT Std" panose="020B0603020202020204" pitchFamily="34" charset="0"/>
            </a:endParaRPr>
          </a:p>
        </p:txBody>
      </p:sp>
      <p:sp>
        <p:nvSpPr>
          <p:cNvPr id="10" name="Inhaltsplatzhalter 2">
            <a:extLst>
              <a:ext uri="{FF2B5EF4-FFF2-40B4-BE49-F238E27FC236}">
                <a16:creationId xmlns:a16="http://schemas.microsoft.com/office/drawing/2014/main" id="{6CE22335-A886-1BF2-AD26-5919808AAC3D}"/>
              </a:ext>
            </a:extLst>
          </p:cNvPr>
          <p:cNvSpPr txBox="1">
            <a:spLocks/>
          </p:cNvSpPr>
          <p:nvPr/>
        </p:nvSpPr>
        <p:spPr>
          <a:xfrm>
            <a:off x="9191104" y="2060847"/>
            <a:ext cx="2555662" cy="4116115"/>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effectLst/>
              </a:rPr>
              <a:t>10</a:t>
            </a:r>
          </a:p>
          <a:p>
            <a:pPr marL="0" indent="0">
              <a:buNone/>
            </a:pPr>
            <a:r>
              <a:rPr lang="en-US" sz="1400" dirty="0"/>
              <a:t>10-year warranty: innovative and safe drainage technology at the highest level can be realized with our products. We have much to thank our clients for, who continue to give us incentives for new developments and this is our way of saying thank you! With a promise that you can extend to your customers: a 10-year warranty on </a:t>
            </a:r>
            <a:r>
              <a:rPr lang="en-US" sz="1400" dirty="0" err="1"/>
              <a:t>Dallmer</a:t>
            </a:r>
            <a:r>
              <a:rPr lang="en-US" sz="1400" dirty="0"/>
              <a:t> products.</a:t>
            </a:r>
            <a:br>
              <a:rPr lang="de-DE" sz="1200" dirty="0">
                <a:effectLst/>
                <a:latin typeface="Univers Next Pro" panose="020B0606030202020203" pitchFamily="34" charset="77"/>
              </a:rPr>
            </a:br>
            <a:endParaRPr lang="de-DE" sz="1200" dirty="0">
              <a:effectLst/>
              <a:latin typeface="Univers LT Std" panose="020B0603020202020204" pitchFamily="34" charset="0"/>
            </a:endParaRPr>
          </a:p>
          <a:p>
            <a:pPr marL="0" indent="0">
              <a:buNone/>
            </a:pPr>
            <a:br>
              <a:rPr lang="de-DE" sz="1400" dirty="0">
                <a:effectLst/>
                <a:latin typeface="Univers Next Pro" panose="020B0606030202020203" pitchFamily="34" charset="77"/>
              </a:rPr>
            </a:br>
            <a:endParaRPr lang="de-DE" sz="1400" dirty="0">
              <a:effectLst/>
              <a:latin typeface="Univers LT Std" panose="020B0603020202020204" pitchFamily="34" charset="0"/>
            </a:endParaRPr>
          </a:p>
          <a:p>
            <a:pPr marL="0" indent="0">
              <a:buNone/>
            </a:pPr>
            <a:br>
              <a:rPr lang="de-DE" sz="1400" dirty="0">
                <a:effectLst/>
                <a:latin typeface="Univers LT Std" panose="020B0603020202020204" pitchFamily="34" charset="0"/>
              </a:rPr>
            </a:br>
            <a:endParaRPr lang="de-DE" sz="1400" dirty="0">
              <a:effectLst/>
              <a:latin typeface="Univers LT Std" panose="020B0603020202020204" pitchFamily="34" charset="0"/>
            </a:endParaRPr>
          </a:p>
        </p:txBody>
      </p:sp>
      <p:cxnSp>
        <p:nvCxnSpPr>
          <p:cNvPr id="12" name="Gerade Verbindung 11">
            <a:extLst>
              <a:ext uri="{FF2B5EF4-FFF2-40B4-BE49-F238E27FC236}">
                <a16:creationId xmlns:a16="http://schemas.microsoft.com/office/drawing/2014/main" id="{85755EE9-A22D-FF2C-35F3-23E2D2794F4A}"/>
              </a:ext>
            </a:extLst>
          </p:cNvPr>
          <p:cNvCxnSpPr/>
          <p:nvPr/>
        </p:nvCxnSpPr>
        <p:spPr>
          <a:xfrm>
            <a:off x="2987252" y="2060575"/>
            <a:ext cx="0" cy="3492388"/>
          </a:xfrm>
          <a:prstGeom prst="line">
            <a:avLst/>
          </a:prstGeom>
          <a:ln w="635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3" name="Gerade Verbindung 12">
            <a:extLst>
              <a:ext uri="{FF2B5EF4-FFF2-40B4-BE49-F238E27FC236}">
                <a16:creationId xmlns:a16="http://schemas.microsoft.com/office/drawing/2014/main" id="{90F7167B-6789-1C89-02C9-0CE869C82B00}"/>
              </a:ext>
            </a:extLst>
          </p:cNvPr>
          <p:cNvCxnSpPr/>
          <p:nvPr/>
        </p:nvCxnSpPr>
        <p:spPr>
          <a:xfrm>
            <a:off x="6089178" y="2060575"/>
            <a:ext cx="0" cy="3492388"/>
          </a:xfrm>
          <a:prstGeom prst="line">
            <a:avLst/>
          </a:prstGeom>
          <a:ln w="635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4" name="Gerade Verbindung 13">
            <a:extLst>
              <a:ext uri="{FF2B5EF4-FFF2-40B4-BE49-F238E27FC236}">
                <a16:creationId xmlns:a16="http://schemas.microsoft.com/office/drawing/2014/main" id="{3FFE152C-5EC6-3CF5-614A-35042BAA3E07}"/>
              </a:ext>
            </a:extLst>
          </p:cNvPr>
          <p:cNvCxnSpPr/>
          <p:nvPr/>
        </p:nvCxnSpPr>
        <p:spPr>
          <a:xfrm>
            <a:off x="8868308" y="2060575"/>
            <a:ext cx="0" cy="3492388"/>
          </a:xfrm>
          <a:prstGeom prst="line">
            <a:avLst/>
          </a:prstGeom>
          <a:ln w="6350">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3667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7AC203C-F3D7-3E65-1EA3-8886455F2190}"/>
              </a:ext>
            </a:extLst>
          </p:cNvPr>
          <p:cNvSpPr>
            <a:spLocks noGrp="1"/>
          </p:cNvSpPr>
          <p:nvPr>
            <p:ph idx="1"/>
          </p:nvPr>
        </p:nvSpPr>
        <p:spPr>
          <a:xfrm>
            <a:off x="407988" y="4113213"/>
            <a:ext cx="1772051" cy="2063749"/>
          </a:xfrm>
        </p:spPr>
        <p:txBody>
          <a:bodyPr/>
          <a:lstStyle/>
          <a:p>
            <a:pPr marL="0" indent="0">
              <a:buNone/>
            </a:pPr>
            <a:r>
              <a:rPr lang="de-DE" sz="1200" dirty="0" err="1"/>
              <a:t>Shower</a:t>
            </a:r>
            <a:r>
              <a:rPr lang="de-DE" sz="1200" dirty="0"/>
              <a:t> </a:t>
            </a:r>
            <a:r>
              <a:rPr lang="de-DE" sz="1200" dirty="0" err="1"/>
              <a:t>channel</a:t>
            </a:r>
            <a:r>
              <a:rPr lang="de-DE" sz="1200" dirty="0"/>
              <a:t> </a:t>
            </a:r>
            <a:r>
              <a:rPr lang="de-DE" sz="1200" dirty="0" err="1"/>
              <a:t>systems</a:t>
            </a:r>
            <a:br>
              <a:rPr lang="de-DE" sz="1200" dirty="0">
                <a:effectLst/>
              </a:rPr>
            </a:br>
            <a:endParaRPr lang="de-DE" sz="1200" dirty="0">
              <a:effectLst/>
            </a:endParaRPr>
          </a:p>
          <a:p>
            <a:pPr marL="0" indent="0">
              <a:buNone/>
            </a:pPr>
            <a:r>
              <a:rPr lang="de-DE" sz="1200" dirty="0">
                <a:effectLst/>
              </a:rPr>
              <a:t>The versatile </a:t>
            </a:r>
            <a:r>
              <a:rPr lang="de-DE" sz="1200" dirty="0" err="1">
                <a:effectLst/>
              </a:rPr>
              <a:t>shower</a:t>
            </a:r>
            <a:r>
              <a:rPr lang="de-DE" sz="1200" dirty="0">
                <a:effectLst/>
              </a:rPr>
              <a:t> </a:t>
            </a:r>
            <a:r>
              <a:rPr lang="de-DE" sz="1200" dirty="0" err="1">
                <a:effectLst/>
              </a:rPr>
              <a:t>channel</a:t>
            </a:r>
            <a:r>
              <a:rPr lang="de-DE" sz="1200" dirty="0">
                <a:effectLst/>
              </a:rPr>
              <a:t> </a:t>
            </a:r>
            <a:r>
              <a:rPr lang="de-DE" sz="1200" dirty="0" err="1">
                <a:effectLst/>
              </a:rPr>
              <a:t>systems</a:t>
            </a:r>
            <a:r>
              <a:rPr lang="de-DE" sz="1200" dirty="0">
                <a:effectLst/>
              </a:rPr>
              <a:t> </a:t>
            </a:r>
            <a:r>
              <a:rPr lang="de-DE" sz="1200" dirty="0" err="1">
                <a:effectLst/>
              </a:rPr>
              <a:t>from</a:t>
            </a:r>
            <a:r>
              <a:rPr lang="de-DE" sz="1200" dirty="0">
                <a:effectLst/>
              </a:rPr>
              <a:t> </a:t>
            </a:r>
            <a:r>
              <a:rPr lang="de-DE" sz="1200" dirty="0" err="1">
                <a:effectLst/>
              </a:rPr>
              <a:t>Dallmer</a:t>
            </a:r>
            <a:r>
              <a:rPr lang="de-DE" sz="1200" dirty="0">
                <a:effectLst/>
              </a:rPr>
              <a:t> stand </a:t>
            </a:r>
            <a:r>
              <a:rPr lang="de-DE" sz="1200" dirty="0" err="1">
                <a:effectLst/>
              </a:rPr>
              <a:t>for</a:t>
            </a:r>
            <a:r>
              <a:rPr lang="de-DE" sz="1200" dirty="0">
                <a:effectLst/>
              </a:rPr>
              <a:t> excellence a</a:t>
            </a:r>
            <a:r>
              <a:rPr lang="en-US" sz="1200" dirty="0"/>
              <a:t>cross the board, and create bathrooms without limits.</a:t>
            </a:r>
            <a:endParaRPr lang="de-DE" sz="1200" dirty="0">
              <a:effectLst/>
            </a:endParaRPr>
          </a:p>
        </p:txBody>
      </p:sp>
      <p:sp>
        <p:nvSpPr>
          <p:cNvPr id="5" name="Fußzeilenplatzhalter 4">
            <a:extLst>
              <a:ext uri="{FF2B5EF4-FFF2-40B4-BE49-F238E27FC236}">
                <a16:creationId xmlns:a16="http://schemas.microsoft.com/office/drawing/2014/main" id="{679955FA-37E0-3A64-F779-DFC489116764}"/>
              </a:ext>
            </a:extLst>
          </p:cNvPr>
          <p:cNvSpPr>
            <a:spLocks noGrp="1"/>
          </p:cNvSpPr>
          <p:nvPr>
            <p:ph type="ftr" sz="quarter" idx="16"/>
          </p:nvPr>
        </p:nvSpPr>
        <p:spPr/>
        <p:txBody>
          <a:bodyPr/>
          <a:lstStyle/>
          <a:p>
            <a:endParaRPr lang="de-DE" dirty="0"/>
          </a:p>
        </p:txBody>
      </p:sp>
      <p:sp>
        <p:nvSpPr>
          <p:cNvPr id="6" name="Foliennummernplatzhalter 5">
            <a:extLst>
              <a:ext uri="{FF2B5EF4-FFF2-40B4-BE49-F238E27FC236}">
                <a16:creationId xmlns:a16="http://schemas.microsoft.com/office/drawing/2014/main" id="{CE653D5D-8CA4-BFAF-0E26-55B2B14F9ECC}"/>
              </a:ext>
            </a:extLst>
          </p:cNvPr>
          <p:cNvSpPr>
            <a:spLocks noGrp="1"/>
          </p:cNvSpPr>
          <p:nvPr>
            <p:ph type="sldNum" sz="quarter" idx="17"/>
          </p:nvPr>
        </p:nvSpPr>
        <p:spPr/>
        <p:txBody>
          <a:bodyPr/>
          <a:lstStyle/>
          <a:p>
            <a:r>
              <a:rPr lang="de-DE"/>
              <a:t>Seite </a:t>
            </a:r>
            <a:fld id="{63A738E5-7FE5-4F0E-80D4-9B95A408A0CB}" type="slidenum">
              <a:rPr lang="de-DE" smtClean="0"/>
              <a:pPr/>
              <a:t>6</a:t>
            </a:fld>
            <a:endParaRPr lang="de-DE" dirty="0"/>
          </a:p>
        </p:txBody>
      </p:sp>
      <p:sp>
        <p:nvSpPr>
          <p:cNvPr id="7" name="Textfeld 6">
            <a:extLst>
              <a:ext uri="{FF2B5EF4-FFF2-40B4-BE49-F238E27FC236}">
                <a16:creationId xmlns:a16="http://schemas.microsoft.com/office/drawing/2014/main" id="{6D124AB6-44AE-4FAF-D696-626EF216CC68}"/>
              </a:ext>
            </a:extLst>
          </p:cNvPr>
          <p:cNvSpPr txBox="1"/>
          <p:nvPr/>
        </p:nvSpPr>
        <p:spPr>
          <a:xfrm>
            <a:off x="407987" y="404813"/>
            <a:ext cx="1808252" cy="276999"/>
          </a:xfrm>
          <a:prstGeom prst="rect">
            <a:avLst/>
          </a:prstGeom>
          <a:noFill/>
        </p:spPr>
        <p:txBody>
          <a:bodyPr wrap="none" lIns="0" tIns="0" rIns="0" bIns="0" rtlCol="0">
            <a:spAutoFit/>
          </a:bodyPr>
          <a:lstStyle/>
          <a:p>
            <a:r>
              <a:rPr lang="de-DE" dirty="0">
                <a:solidFill>
                  <a:srgbClr val="FFFFFF"/>
                </a:solidFill>
                <a:effectLst/>
              </a:rPr>
              <a:t>Made in Arnsberg</a:t>
            </a:r>
          </a:p>
        </p:txBody>
      </p:sp>
      <p:sp>
        <p:nvSpPr>
          <p:cNvPr id="2" name="Inhaltsplatzhalter 2">
            <a:extLst>
              <a:ext uri="{FF2B5EF4-FFF2-40B4-BE49-F238E27FC236}">
                <a16:creationId xmlns:a16="http://schemas.microsoft.com/office/drawing/2014/main" id="{9F8E993B-C813-4030-5247-1C8781133F86}"/>
              </a:ext>
            </a:extLst>
          </p:cNvPr>
          <p:cNvSpPr txBox="1">
            <a:spLocks/>
          </p:cNvSpPr>
          <p:nvPr/>
        </p:nvSpPr>
        <p:spPr>
          <a:xfrm>
            <a:off x="2323153" y="4113213"/>
            <a:ext cx="1772051" cy="2063749"/>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dirty="0"/>
              <a:t>Floor drain </a:t>
            </a:r>
            <a:r>
              <a:rPr lang="de-DE" sz="1200" dirty="0" err="1"/>
              <a:t>systems</a:t>
            </a:r>
            <a:br>
              <a:rPr lang="de-DE" sz="1200" dirty="0"/>
            </a:br>
            <a:endParaRPr lang="de-DE" sz="1200" dirty="0"/>
          </a:p>
          <a:p>
            <a:pPr marL="0" indent="0">
              <a:buNone/>
            </a:pPr>
            <a:r>
              <a:rPr lang="en-US" sz="1200" dirty="0" err="1"/>
              <a:t>Dallmer</a:t>
            </a:r>
            <a:r>
              <a:rPr lang="en-US" sz="1200" dirty="0"/>
              <a:t> offers attractive and innovative point drains for the drainage of floors, bathrooms and level-access showers.</a:t>
            </a:r>
            <a:endParaRPr lang="de-DE" sz="1200" dirty="0"/>
          </a:p>
        </p:txBody>
      </p:sp>
      <p:sp>
        <p:nvSpPr>
          <p:cNvPr id="4" name="Inhaltsplatzhalter 2">
            <a:extLst>
              <a:ext uri="{FF2B5EF4-FFF2-40B4-BE49-F238E27FC236}">
                <a16:creationId xmlns:a16="http://schemas.microsoft.com/office/drawing/2014/main" id="{9C79A40D-4A4F-678A-7761-83285DB68208}"/>
              </a:ext>
            </a:extLst>
          </p:cNvPr>
          <p:cNvSpPr txBox="1">
            <a:spLocks/>
          </p:cNvSpPr>
          <p:nvPr/>
        </p:nvSpPr>
        <p:spPr>
          <a:xfrm>
            <a:off x="4238319" y="4113213"/>
            <a:ext cx="1772051" cy="2063749"/>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dirty="0" err="1"/>
              <a:t>Shower</a:t>
            </a:r>
            <a:r>
              <a:rPr lang="de-DE" sz="1200" dirty="0"/>
              <a:t> traps and traps</a:t>
            </a:r>
            <a:br>
              <a:rPr lang="de-DE" sz="1200" dirty="0"/>
            </a:br>
            <a:endParaRPr lang="de-DE" sz="1200" dirty="0"/>
          </a:p>
          <a:p>
            <a:pPr marL="0" indent="0">
              <a:buNone/>
            </a:pPr>
            <a:r>
              <a:rPr lang="en-US" sz="1200" dirty="0"/>
              <a:t>State-of-the-art drainage technology: maximum flexibility shower tray drains and traps for every application.</a:t>
            </a:r>
            <a:endParaRPr lang="de-DE" sz="1200" dirty="0"/>
          </a:p>
        </p:txBody>
      </p:sp>
      <p:sp>
        <p:nvSpPr>
          <p:cNvPr id="11" name="Inhaltsplatzhalter 2">
            <a:extLst>
              <a:ext uri="{FF2B5EF4-FFF2-40B4-BE49-F238E27FC236}">
                <a16:creationId xmlns:a16="http://schemas.microsoft.com/office/drawing/2014/main" id="{D6163A88-9227-C5ED-1E08-0CFD1B2F145E}"/>
              </a:ext>
            </a:extLst>
          </p:cNvPr>
          <p:cNvSpPr txBox="1">
            <a:spLocks/>
          </p:cNvSpPr>
          <p:nvPr/>
        </p:nvSpPr>
        <p:spPr>
          <a:xfrm>
            <a:off x="6153485" y="4113213"/>
            <a:ext cx="1772051" cy="2063749"/>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dirty="0"/>
              <a:t>Air-</a:t>
            </a:r>
            <a:r>
              <a:rPr lang="de-DE" sz="1200" dirty="0" err="1"/>
              <a:t>admittance</a:t>
            </a:r>
            <a:r>
              <a:rPr lang="de-DE" sz="1200" dirty="0"/>
              <a:t> </a:t>
            </a:r>
            <a:r>
              <a:rPr lang="de-DE" sz="1200" dirty="0" err="1"/>
              <a:t>valves</a:t>
            </a:r>
            <a:br>
              <a:rPr lang="de-DE" sz="1200" dirty="0"/>
            </a:br>
            <a:endParaRPr lang="de-DE" sz="1200" dirty="0"/>
          </a:p>
          <a:p>
            <a:pPr marL="0" indent="0">
              <a:buNone/>
            </a:pPr>
            <a:r>
              <a:rPr lang="en-US" sz="1200" dirty="0"/>
              <a:t>Advanced technology, compact design: As well as the technology, it is also about how the air-admittance valves blend into the bathroom harmoniously.</a:t>
            </a:r>
            <a:endParaRPr lang="de-DE" sz="1200" dirty="0"/>
          </a:p>
        </p:txBody>
      </p:sp>
      <p:sp>
        <p:nvSpPr>
          <p:cNvPr id="15" name="Inhaltsplatzhalter 2">
            <a:extLst>
              <a:ext uri="{FF2B5EF4-FFF2-40B4-BE49-F238E27FC236}">
                <a16:creationId xmlns:a16="http://schemas.microsoft.com/office/drawing/2014/main" id="{6F8390AA-2E32-D0BE-2DC9-7058C7A129FE}"/>
              </a:ext>
            </a:extLst>
          </p:cNvPr>
          <p:cNvSpPr txBox="1">
            <a:spLocks/>
          </p:cNvSpPr>
          <p:nvPr/>
        </p:nvSpPr>
        <p:spPr>
          <a:xfrm>
            <a:off x="8075863" y="4113213"/>
            <a:ext cx="1772051" cy="2063749"/>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Cellar drains and anti-flooding valves</a:t>
            </a:r>
          </a:p>
          <a:p>
            <a:pPr marL="0" indent="0">
              <a:buNone/>
            </a:pPr>
            <a:r>
              <a:rPr lang="en-US" sz="1200" dirty="0"/>
              <a:t>Underneath the backflow level, anti-flooding valves and cellar drains with anti-flooding valves ensure safe drainage. </a:t>
            </a:r>
            <a:endParaRPr lang="de-DE" sz="1200" dirty="0"/>
          </a:p>
        </p:txBody>
      </p:sp>
      <p:sp>
        <p:nvSpPr>
          <p:cNvPr id="16" name="Inhaltsplatzhalter 2">
            <a:extLst>
              <a:ext uri="{FF2B5EF4-FFF2-40B4-BE49-F238E27FC236}">
                <a16:creationId xmlns:a16="http://schemas.microsoft.com/office/drawing/2014/main" id="{4D93CA7D-CE01-04F9-057E-9752CE576D4B}"/>
              </a:ext>
            </a:extLst>
          </p:cNvPr>
          <p:cNvSpPr txBox="1">
            <a:spLocks/>
          </p:cNvSpPr>
          <p:nvPr/>
        </p:nvSpPr>
        <p:spPr>
          <a:xfrm>
            <a:off x="9987589" y="4137026"/>
            <a:ext cx="1772051" cy="2063749"/>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dirty="0"/>
              <a:t>Roof and </a:t>
            </a:r>
            <a:r>
              <a:rPr lang="de-DE" sz="1200" dirty="0" err="1"/>
              <a:t>balcony</a:t>
            </a:r>
            <a:r>
              <a:rPr lang="de-DE" sz="1200" dirty="0"/>
              <a:t> </a:t>
            </a:r>
            <a:r>
              <a:rPr lang="de-DE" sz="1200" dirty="0" err="1"/>
              <a:t>drains</a:t>
            </a:r>
            <a:br>
              <a:rPr lang="de-DE" sz="1200" dirty="0"/>
            </a:br>
            <a:endParaRPr lang="de-DE" sz="1200" dirty="0"/>
          </a:p>
          <a:p>
            <a:pPr marL="0" indent="0">
              <a:buNone/>
            </a:pPr>
            <a:r>
              <a:rPr lang="en-US" sz="1200" dirty="0"/>
              <a:t>Technically sophisticated solutions for flat roof drainage and renovation as well as for balcony drainage.</a:t>
            </a:r>
            <a:endParaRPr lang="de-DE" sz="1200" dirty="0"/>
          </a:p>
        </p:txBody>
      </p:sp>
      <p:pic>
        <p:nvPicPr>
          <p:cNvPr id="18" name="Grafik 17" descr="Ein Bild, das Gelände, draußen, Straße, einzeln enthält.&#10;&#10;Automatisch generierte Beschreibung">
            <a:extLst>
              <a:ext uri="{FF2B5EF4-FFF2-40B4-BE49-F238E27FC236}">
                <a16:creationId xmlns:a16="http://schemas.microsoft.com/office/drawing/2014/main" id="{230B9590-6B95-5072-35FD-4807159EE9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93244" y="1850365"/>
            <a:ext cx="1664658" cy="2161539"/>
          </a:xfrm>
          <a:prstGeom prst="rect">
            <a:avLst/>
          </a:prstGeom>
        </p:spPr>
      </p:pic>
      <p:pic>
        <p:nvPicPr>
          <p:cNvPr id="21" name="Grafik 20" descr="Ein Bild, das Pfeife Flöte Rohr, Zylinder, Wand, Im Haus enthält.&#10;&#10;Automatisch generierte Beschreibung">
            <a:extLst>
              <a:ext uri="{FF2B5EF4-FFF2-40B4-BE49-F238E27FC236}">
                <a16:creationId xmlns:a16="http://schemas.microsoft.com/office/drawing/2014/main" id="{9E76D6C7-EAB1-D2C1-22FC-8D6644762F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75202" y="1843523"/>
            <a:ext cx="1669616" cy="2160631"/>
          </a:xfrm>
          <a:prstGeom prst="rect">
            <a:avLst/>
          </a:prstGeom>
        </p:spPr>
      </p:pic>
      <p:pic>
        <p:nvPicPr>
          <p:cNvPr id="23" name="Grafik 22" descr="Ein Bild, das Wand, Badezimmer, Im Haus, Türgriff enthält.&#10;&#10;Automatisch generierte Beschreibung">
            <a:extLst>
              <a:ext uri="{FF2B5EF4-FFF2-40B4-BE49-F238E27FC236}">
                <a16:creationId xmlns:a16="http://schemas.microsoft.com/office/drawing/2014/main" id="{E0E0C52F-42DB-7AE9-4E58-EA6F107D9F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44400" y="1843200"/>
            <a:ext cx="1669616" cy="2160240"/>
          </a:xfrm>
          <a:prstGeom prst="rect">
            <a:avLst/>
          </a:prstGeom>
        </p:spPr>
      </p:pic>
      <p:pic>
        <p:nvPicPr>
          <p:cNvPr id="25" name="Grafik 24" descr="Ein Bild, das Wand, Badezimmer, Im Haus, Schwarzweiß enthält.&#10;&#10;Automatisch generierte Beschreibung">
            <a:extLst>
              <a:ext uri="{FF2B5EF4-FFF2-40B4-BE49-F238E27FC236}">
                <a16:creationId xmlns:a16="http://schemas.microsoft.com/office/drawing/2014/main" id="{54C588E9-570A-91D5-6C42-2F1EDC85E8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17"/>
          <a:stretch/>
        </p:blipFill>
        <p:spPr>
          <a:xfrm>
            <a:off x="6156000" y="1843200"/>
            <a:ext cx="1664658" cy="2165817"/>
          </a:xfrm>
          <a:prstGeom prst="rect">
            <a:avLst/>
          </a:prstGeom>
        </p:spPr>
      </p:pic>
      <p:pic>
        <p:nvPicPr>
          <p:cNvPr id="27" name="Grafik 26" descr="Ein Bild, das Schwarzweiß, Wand, Kunst, Im Haus enthält.&#10;&#10;Automatisch generierte Beschreibung">
            <a:extLst>
              <a:ext uri="{FF2B5EF4-FFF2-40B4-BE49-F238E27FC236}">
                <a16:creationId xmlns:a16="http://schemas.microsoft.com/office/drawing/2014/main" id="{B182DCFE-95C3-C69D-ECFF-DBA952EE0A1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361" r="-799"/>
          <a:stretch/>
        </p:blipFill>
        <p:spPr>
          <a:xfrm>
            <a:off x="406800" y="1843200"/>
            <a:ext cx="1669616" cy="2165367"/>
          </a:xfrm>
          <a:prstGeom prst="rect">
            <a:avLst/>
          </a:prstGeom>
        </p:spPr>
      </p:pic>
      <p:pic>
        <p:nvPicPr>
          <p:cNvPr id="29" name="Grafik 28" descr="Ein Bild, das Grau, Gebäude, Boden, Gelände enthält.&#10;&#10;Automatisch generierte Beschreibung">
            <a:extLst>
              <a:ext uri="{FF2B5EF4-FFF2-40B4-BE49-F238E27FC236}">
                <a16:creationId xmlns:a16="http://schemas.microsoft.com/office/drawing/2014/main" id="{8C658EFC-8913-5883-BA84-6F9247ABDC5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325600" y="1843523"/>
            <a:ext cx="1669617" cy="2159621"/>
          </a:xfrm>
          <a:prstGeom prst="rect">
            <a:avLst/>
          </a:prstGeom>
        </p:spPr>
      </p:pic>
    </p:spTree>
    <p:extLst>
      <p:ext uri="{BB962C8B-B14F-4D97-AF65-F5344CB8AC3E}">
        <p14:creationId xmlns:p14="http://schemas.microsoft.com/office/powerpoint/2010/main" val="2682328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MAAAAAAAAAAwAAAAMAAAAA/////wUAFgwAAAAAAAAAAAAAIAD///////////////8AAAD///////////////8DAAAAAgD///////////////////////////////////////////////////////////////////////////////////////////////////////////////////////////////////////////////////////////////////////////////////////////////////////////////////////////////////////////////////////////////////////////////////////////////////////////////////////////////////////////////////////////////////////////////////////////////////////////////////////////////////////////////////////////////////////////////////////////////////////////////8BACAA////////////////AAAO////////AwAAAAQA////////////////////////////////////////////////////////////////////////////////////////////////////////////////////////////////////////////////////////////////////////////////////////////////////////////////////////////////////////////////////////////////////////////////////////////////////////////////////////////////////////////////////////////////////////////////////////////////////////////////////////////////////////////////////////////////////////////////////////////////////////////////////////AgABAP///////wUAAAACABAACxiMZE6sdUFDmJA+lDnZ9uMEAAAAAAADAAAAAAADAAAAAwADAAEA////////BQAAAAMAEAALaSTTjaBlu0G0RP1T1as6sQQAAAABAAMAAAACAAMAAAAEAAQAAQD///////8FAAAABAAQAAtxhjm3vBBZTJzV5daTyVJ/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GIxkTqx1QUOYkD6UOdn24wNEYXRhABsAAAAETGlua2VkU2hhcGVEYXRhAAUAAAAAAAJOYW1lABkAAABMaW5rZWRTaGFwZXNEYXRhUHJvcGVydHkAEFZlcnNpb24AAAAAAAlMYXN0V3JpdGUAxV9qQo4BAAAAAQD/////gwCDAAAABV9pZAAQAAAABGkk042gZbtBtET9U9WrOrEDRGF0YQAbAAAABExpbmtlZFNoYXBlRGF0YQAFAAAAAAACTmFtZQAZAAAATGlua2VkU2hhcGVzRGF0YVByb3BlcnR5ABBWZXJzaW9uAAEAAAAJTGFzdFdyaXRlAA1gakKOAQAAAAIA/////8YAxgAAAAVfaWQAEAAAAARxhjm3vBBZTJzV5daTyVJ/A0RhdGEAUwAAAAhQcmVzZW50YXRpb25TY2FubmVkRm9yTGlua2VkU2hhcGVzAAACTnVtYmVyRm9ybWF0U2VwYXJhdG9yTW9kZQAKAAAAQXV0b21hdGljAAACTmFtZQAkAAAATGlua2VkU2hhcGVQcmVzZW50YXRpb25TZXR0aW5nc0RhdGEAEFZlcnNpb24AAAAAAAlMYXN0V3JpdGUAGGBqQo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9CwAAAAAAAAAAAAAgAf///////////////wAAAP///////////////wUAAAAEAP///////wUAAAAEAP///////wUAAAAEAP///////wUAAAAEAP///////////////////////////////////////////////////////////////////////////////////////////////////////////////////////////////////////////////////////////////////////////////////////////////////////////////////////////////////////////////////////////////////////////////////////////////////////////////////////////////////////////////////////////////////////////////////////////////////////////////////////////////////////////////////////////////wEAIAH///////////////8AAA7///////8FAAAAAwD///////////////////////////////////////////////////////////////////////////////////////////////////////////////////////////////////////////////////////////////////////////////////////////////////////////////////////////////////////////////////////////////////////////////////////////////////////////////////////////////////////////////////////////////////////////////////////////////////////////////////////////////////////////////////////////////////////////////////////////////////////////////////////8CAAEBAwAAAAIA////////GgAGTGlua2VkU2hhcGVzRGF0YVByb3BlcnR5XzAEAAAAAAAFAAAABAAFAAAAAwADAAIBAwAAAAMA////////GgAGTGlua2VkU2hhcGVzRGF0YVByb3BlcnR5XzEEAAAAAQAFAAAAAgAFAAAAAQAFAAAABAD///////8EAAQBAwAAAAQA////////JQAGTGlua2VkU2hhcGVQcmVzZW50YXRpb25TZXR0aW5nc0RhdGFfMAQAAAACAAUAAAAAAAUAAAACAAUAAAAAAAUAAAADAAUAAAAAAP///////wU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61080516755554"/>
  <p:tag name="EMPOWERCHARTSPROPERTIES_A_LENGTH" val="24576"/>
  <p:tag name="MIO_PRESENTATION_LANGUAGE" val="103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1n6m6R53+JMie6MctTIX94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n6m6R53+JMie6MctTIX94DRGF0YQAWAAAAAlBlcnNvbmFsSWQAAQAAAAAAAk5hbWUACwAAAFBlcnNvbmFsSWQAEFZlcnNpb24AAAAAAAlMYXN0V3JpdGUAAw1D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63571325852792"/>
  <p:tag name="EMPOWERCHARTSPROPERTIES_A_LENGTH" val="24576"/>
  <p:tag name="RUNTIME_ID" val="ef018997-e090-4943-9fea-3c2e6c83a850"/>
</p:tagLst>
</file>

<file path=ppt/tags/tag1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iieHUuItZOnNfuR7KS/Js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iieHUuItZOnNfuR7KS/JsDRGF0YQAWAAAAAlBlcnNvbmFsSWQAAQAAAAAAAk5hbWUACwAAAFBlcnNvbmFsSWQAEFZlcnNpb24AAAAAAAlMYXN0V3JpdGUABwxD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63571323321204"/>
  <p:tag name="EMPOWERCHARTSPROPERTIES_A_LENGTH" val="24576"/>
  <p:tag name="RUNTIME_ID" val="832b5184-4326-4883-9b1e-7c0b56c1a1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ALLMER">
  <a:themeElements>
    <a:clrScheme name="Dallmer">
      <a:dk1>
        <a:sysClr val="windowText" lastClr="000000"/>
      </a:dk1>
      <a:lt1>
        <a:sysClr val="window" lastClr="FFFFFF"/>
      </a:lt1>
      <a:dk2>
        <a:srgbClr val="8DA696"/>
      </a:dk2>
      <a:lt2>
        <a:srgbClr val="D9D9D9"/>
      </a:lt2>
      <a:accent1>
        <a:srgbClr val="009DE0"/>
      </a:accent1>
      <a:accent2>
        <a:srgbClr val="126A89"/>
      </a:accent2>
      <a:accent3>
        <a:srgbClr val="9B9B9A"/>
      </a:accent3>
      <a:accent4>
        <a:srgbClr val="214F31"/>
      </a:accent4>
      <a:accent5>
        <a:srgbClr val="3083A0"/>
      </a:accent5>
      <a:accent6>
        <a:srgbClr val="C8D0C8"/>
      </a:accent6>
      <a:hlink>
        <a:srgbClr val="055975"/>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smtClean="0"/>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äsentation1" id="{2BA3996D-F72B-9F43-A10F-8BE6D208CDC6}" vid="{94F1FB47-DCD9-1A46-96CE-0976D37096A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DALLMER</Template>
  <TotalTime>0</TotalTime>
  <Words>505</Words>
  <Application>Microsoft Office PowerPoint</Application>
  <PresentationFormat>Breitbild</PresentationFormat>
  <Paragraphs>48</Paragraphs>
  <Slides>6</Slides>
  <Notes>5</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6</vt:i4>
      </vt:variant>
    </vt:vector>
  </HeadingPairs>
  <TitlesOfParts>
    <vt:vector size="13" baseType="lpstr">
      <vt:lpstr>Arial</vt:lpstr>
      <vt:lpstr>Symbol</vt:lpstr>
      <vt:lpstr>Univers LT Std</vt:lpstr>
      <vt:lpstr>Univers LT Std 47 Cn Lt</vt:lpstr>
      <vt:lpstr>Univers Next Pro</vt:lpstr>
      <vt:lpstr>DALLMER</vt:lpstr>
      <vt:lpstr>think-cell Folie</vt:lpstr>
      <vt:lpstr>Company presentation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Allgemeine Titel-Folie ohne Bild Layout ‚Titelfolie dunkel‘</dc:title>
  <dc:creator>Pauline Brisch</dc:creator>
  <cp:lastModifiedBy>Yvonne Hennig</cp:lastModifiedBy>
  <cp:revision>25</cp:revision>
  <dcterms:created xsi:type="dcterms:W3CDTF">2024-05-14T13:56:43Z</dcterms:created>
  <dcterms:modified xsi:type="dcterms:W3CDTF">2024-09-19T12:54:50Z</dcterms:modified>
</cp:coreProperties>
</file>